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24"/>
  </p:notesMasterIdLst>
  <p:sldIdLst>
    <p:sldId id="256" r:id="rId2"/>
    <p:sldId id="257" r:id="rId3"/>
    <p:sldId id="258" r:id="rId4"/>
    <p:sldId id="259" r:id="rId5"/>
    <p:sldId id="260" r:id="rId6"/>
    <p:sldId id="285" r:id="rId7"/>
    <p:sldId id="261" r:id="rId8"/>
    <p:sldId id="262" r:id="rId9"/>
    <p:sldId id="280" r:id="rId10"/>
    <p:sldId id="286" r:id="rId11"/>
    <p:sldId id="263" r:id="rId12"/>
    <p:sldId id="266" r:id="rId13"/>
    <p:sldId id="281" r:id="rId14"/>
    <p:sldId id="283" r:id="rId15"/>
    <p:sldId id="264" r:id="rId16"/>
    <p:sldId id="287" r:id="rId17"/>
    <p:sldId id="265" r:id="rId18"/>
    <p:sldId id="267" r:id="rId19"/>
    <p:sldId id="268" r:id="rId20"/>
    <p:sldId id="277" r:id="rId21"/>
    <p:sldId id="269" r:id="rId22"/>
    <p:sldId id="279"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Livvic" pitchFamily="2" charset="77"/>
      <p:regular r:id="rId29"/>
      <p:bold r:id="rId30"/>
      <p:italic r:id="rId31"/>
      <p:boldItalic r:id="rId32"/>
    </p:embeddedFont>
    <p:embeddedFont>
      <p:font typeface="Oswald" pitchFamily="2" charset="77"/>
      <p:regular r:id="rId33"/>
      <p:bold r:id="rId34"/>
    </p:embeddedFont>
    <p:embeddedFont>
      <p:font typeface="Roboto Condensed Light" panose="020F0302020204030204" pitchFamily="34" charset="0"/>
      <p:regular r:id="rId35"/>
      <p:italic r:id="rId36"/>
    </p:embeddedFont>
    <p:embeddedFont>
      <p:font typeface="Squada One" panose="02000000000000000000" pitchFamily="2" charset="0"/>
      <p:regular r:id="rId37"/>
    </p:embeddedFont>
    <p:embeddedFont>
      <p:font typeface="Titillium Web" pitchFamily="2" charset="77"/>
      <p:regular r:id="rId38"/>
      <p:bold r:id="rId39"/>
      <p:italic r:id="rId40"/>
      <p:boldItalic r:id="rId41"/>
    </p:embeddedFont>
    <p:embeddedFont>
      <p:font typeface="Viga" panose="020B0800030000020004" pitchFamily="34" charset="77"/>
      <p:regular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3B8214-694F-4078-AF6E-B67D8DA1F343}" v="60" dt="2023-04-23T04:07:44.3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7"/>
    <p:restoredTop sz="84913"/>
  </p:normalViewPr>
  <p:slideViewPr>
    <p:cSldViewPr snapToGrid="0">
      <p:cViewPr varScale="1">
        <p:scale>
          <a:sx n="147" d="100"/>
          <a:sy n="147" d="100"/>
        </p:scale>
        <p:origin x="74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1a071f3d480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1a071f3d480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1a071f3d480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1a071f3d48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1a06e7f647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1a06e7f64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1a071f3d480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1a071f3d48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11665d04b4b_0_34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11665d04b4b_0_3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1a071f3d480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1a071f3d480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Conclusion: </a:t>
            </a:r>
            <a:r>
              <a:rPr lang="en" altLang="zh-TW" sz="1800" dirty="0">
                <a:effectLst/>
                <a:latin typeface="NimbusRomNo9L"/>
              </a:rPr>
              <a:t>We introduce the </a:t>
            </a:r>
            <a:r>
              <a:rPr lang="en" altLang="zh-TW" sz="1800" dirty="0" err="1">
                <a:effectLst/>
                <a:latin typeface="NimbusRomNo9L"/>
              </a:rPr>
              <a:t>MVTec</a:t>
            </a:r>
            <a:r>
              <a:rPr lang="en" altLang="zh-TW" sz="1800" dirty="0">
                <a:effectLst/>
                <a:latin typeface="NimbusRomNo9L"/>
              </a:rPr>
              <a:t> Anomaly Detection dataset, a novel dataset for unsupervised anomaly detection mimicking real-world industrial inspection scenarios. The dataset provides the possibility to evaluate unsupervised anomaly detection methods on various texture and object classes with different types of anomalies. Because pixel-precise ground truth labels for anomalous regions in the images are pro- vided, it is possible to evaluate anomaly detection methods for both image-level classification as well as pixel-level seg- mentation. </a:t>
            </a:r>
            <a:endParaRPr lang="en" altLang="zh-TW" dirty="0"/>
          </a:p>
          <a:p>
            <a:r>
              <a:rPr lang="en" altLang="zh-TW" sz="1800" dirty="0">
                <a:effectLst/>
                <a:latin typeface="NimbusRomNo9L"/>
              </a:rPr>
              <a:t>Several state-of-the-art methods as well as two classical methods were thoroughly evaluated on this dataset. The evaluations provide a first benchmark on this dataset and show that there is still considerable room for improvement. </a:t>
            </a:r>
            <a:endParaRPr lang="en" altLang="zh-TW" dirty="0"/>
          </a:p>
          <a:p>
            <a:r>
              <a:rPr lang="en" altLang="zh-TW" sz="1800" dirty="0">
                <a:effectLst/>
                <a:latin typeface="NimbusRomNo9L"/>
              </a:rPr>
              <a:t>It is our hope that the proposed dataset will stimulate the development of new unsupervised anomaly detection methods. </a:t>
            </a:r>
            <a:endParaRPr lang="en" altLang="zh-TW" dirty="0"/>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11665d04b4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11665d04b4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9a4ac67cd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9a4ac67cd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1a3b42f7601_1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1a3b42f7601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9a4ac67cd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9a4ac67cd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Clr>
                <a:schemeClr val="dk1"/>
              </a:buClr>
              <a:buSzPts val="1100"/>
              <a:buFont typeface="Arial"/>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a48774def6_0_1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a48774def6_0_1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1a3b42f7601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1a3b42f7601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latin typeface="Titillium Web"/>
              <a:ea typeface="Titillium Web"/>
              <a:cs typeface="Titillium Web"/>
              <a:sym typeface="Titillium Web"/>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1a071f3d480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1a071f3d480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1a071f3d480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1a071f3d480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11665d04b4b_0_3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11665d04b4b_0_3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403F6E"/>
            </a:gs>
            <a:gs pos="100000">
              <a:srgbClr val="0B0D17"/>
            </a:gs>
          </a:gsLst>
          <a:lin ang="2700006"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06275" y="1614800"/>
            <a:ext cx="4314000" cy="11541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5200">
                <a:solidFill>
                  <a:srgbClr val="FFFFFF"/>
                </a:solidFill>
                <a:latin typeface="Squada One"/>
                <a:ea typeface="Squada One"/>
                <a:cs typeface="Squada One"/>
                <a:sym typeface="Squad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259613" y="3173025"/>
            <a:ext cx="4069500" cy="256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775EF5"/>
              </a:buClr>
              <a:buSzPts val="2800"/>
              <a:buNone/>
              <a:defRPr sz="1600">
                <a:solidFill>
                  <a:srgbClr val="FFFFFF"/>
                </a:solidFill>
                <a:latin typeface="Titillium Web"/>
                <a:ea typeface="Titillium Web"/>
                <a:cs typeface="Titillium Web"/>
                <a:sym typeface="Titillium Web"/>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101981" y="1837129"/>
            <a:ext cx="3748915" cy="3156397"/>
            <a:chOff x="101981" y="1837129"/>
            <a:chExt cx="3748915" cy="3156397"/>
          </a:xfrm>
        </p:grpSpPr>
        <p:sp>
          <p:nvSpPr>
            <p:cNvPr id="12" name="Google Shape;12;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rot="10800000" flipH="1">
            <a:off x="101981" y="93204"/>
            <a:ext cx="3748915" cy="3156397"/>
            <a:chOff x="101981" y="1837129"/>
            <a:chExt cx="3748915" cy="3156397"/>
          </a:xfrm>
        </p:grpSpPr>
        <p:sp>
          <p:nvSpPr>
            <p:cNvPr id="41" name="Google Shape;41;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6"/>
        <p:cNvGrpSpPr/>
        <p:nvPr/>
      </p:nvGrpSpPr>
      <p:grpSpPr>
        <a:xfrm>
          <a:off x="0" y="0"/>
          <a:ext cx="0" cy="0"/>
          <a:chOff x="0" y="0"/>
          <a:chExt cx="0" cy="0"/>
        </a:xfrm>
      </p:grpSpPr>
      <p:sp>
        <p:nvSpPr>
          <p:cNvPr id="227" name="Google Shape;227;p11"/>
          <p:cNvSpPr txBox="1">
            <a:spLocks noGrp="1"/>
          </p:cNvSpPr>
          <p:nvPr>
            <p:ph type="title" hasCustomPrompt="1"/>
          </p:nvPr>
        </p:nvSpPr>
        <p:spPr>
          <a:xfrm>
            <a:off x="720000" y="2048900"/>
            <a:ext cx="77040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8" name="Google Shape;228;p11"/>
          <p:cNvSpPr/>
          <p:nvPr/>
        </p:nvSpPr>
        <p:spPr>
          <a:xfrm>
            <a:off x="-850" y="826075"/>
            <a:ext cx="4050100"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229" name="Google Shape;229;p11"/>
          <p:cNvSpPr/>
          <p:nvPr/>
        </p:nvSpPr>
        <p:spPr>
          <a:xfrm flipH="1">
            <a:off x="5093900" y="826075"/>
            <a:ext cx="4050100"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230" name="Google Shape;230;p11"/>
          <p:cNvCxnSpPr/>
          <p:nvPr/>
        </p:nvCxnSpPr>
        <p:spPr>
          <a:xfrm>
            <a:off x="6350" y="241775"/>
            <a:ext cx="91440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231" name="Google Shape;231;p11"/>
          <p:cNvCxnSpPr>
            <a:endCxn id="227" idx="0"/>
          </p:cNvCxnSpPr>
          <p:nvPr/>
        </p:nvCxnSpPr>
        <p:spPr>
          <a:xfrm>
            <a:off x="4570800" y="234200"/>
            <a:ext cx="1200" cy="18147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232" name="Google Shape;232;p11"/>
          <p:cNvSpPr txBox="1">
            <a:spLocks noGrp="1"/>
          </p:cNvSpPr>
          <p:nvPr>
            <p:ph type="subTitle" idx="1"/>
          </p:nvPr>
        </p:nvSpPr>
        <p:spPr>
          <a:xfrm>
            <a:off x="729425" y="4090700"/>
            <a:ext cx="7704000" cy="51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grpSp>
        <p:nvGrpSpPr>
          <p:cNvPr id="233" name="Google Shape;233;p11"/>
          <p:cNvGrpSpPr/>
          <p:nvPr/>
        </p:nvGrpSpPr>
        <p:grpSpPr>
          <a:xfrm rot="10800000" flipH="1">
            <a:off x="5279706" y="97204"/>
            <a:ext cx="3748915" cy="3156397"/>
            <a:chOff x="5279706" y="1837129"/>
            <a:chExt cx="3748915" cy="3156397"/>
          </a:xfrm>
        </p:grpSpPr>
        <p:sp>
          <p:nvSpPr>
            <p:cNvPr id="234" name="Google Shape;234;p11"/>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5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bg>
      <p:bgPr>
        <a:gradFill>
          <a:gsLst>
            <a:gs pos="0">
              <a:srgbClr val="403F6E"/>
            </a:gs>
            <a:gs pos="100000">
              <a:srgbClr val="0B0D17"/>
            </a:gs>
          </a:gsLst>
          <a:lin ang="13500032" scaled="0"/>
        </a:gradFill>
        <a:effectLst/>
      </p:bgPr>
    </p:bg>
    <p:spTree>
      <p:nvGrpSpPr>
        <p:cNvPr id="1" name="Shape 257"/>
        <p:cNvGrpSpPr/>
        <p:nvPr/>
      </p:nvGrpSpPr>
      <p:grpSpPr>
        <a:xfrm>
          <a:off x="0" y="0"/>
          <a:ext cx="0" cy="0"/>
          <a:chOff x="0" y="0"/>
          <a:chExt cx="0" cy="0"/>
        </a:xfrm>
      </p:grpSpPr>
      <p:sp>
        <p:nvSpPr>
          <p:cNvPr id="258" name="Google Shape;258;p13"/>
          <p:cNvSpPr txBox="1">
            <a:spLocks noGrp="1"/>
          </p:cNvSpPr>
          <p:nvPr>
            <p:ph type="title" hasCustomPrompt="1"/>
          </p:nvPr>
        </p:nvSpPr>
        <p:spPr>
          <a:xfrm>
            <a:off x="4782363" y="176635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59" name="Google Shape;259;p13"/>
          <p:cNvSpPr txBox="1">
            <a:spLocks noGrp="1"/>
          </p:cNvSpPr>
          <p:nvPr>
            <p:ph type="subTitle" idx="1"/>
          </p:nvPr>
        </p:nvSpPr>
        <p:spPr>
          <a:xfrm>
            <a:off x="6187075" y="1766350"/>
            <a:ext cx="2236800" cy="4197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260" name="Google Shape;260;p13"/>
          <p:cNvSpPr txBox="1">
            <a:spLocks noGrp="1"/>
          </p:cNvSpPr>
          <p:nvPr>
            <p:ph type="subTitle" idx="2"/>
          </p:nvPr>
        </p:nvSpPr>
        <p:spPr>
          <a:xfrm>
            <a:off x="6187075" y="210187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
        <p:nvSpPr>
          <p:cNvPr id="261" name="Google Shape;261;p13"/>
          <p:cNvSpPr txBox="1">
            <a:spLocks noGrp="1"/>
          </p:cNvSpPr>
          <p:nvPr>
            <p:ph type="title" idx="3" hasCustomPrompt="1"/>
          </p:nvPr>
        </p:nvSpPr>
        <p:spPr>
          <a:xfrm>
            <a:off x="4782363" y="341730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62" name="Google Shape;262;p13"/>
          <p:cNvSpPr txBox="1">
            <a:spLocks noGrp="1"/>
          </p:cNvSpPr>
          <p:nvPr>
            <p:ph type="subTitle" idx="4"/>
          </p:nvPr>
        </p:nvSpPr>
        <p:spPr>
          <a:xfrm>
            <a:off x="6187075" y="3417300"/>
            <a:ext cx="2236800" cy="419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263" name="Google Shape;263;p13"/>
          <p:cNvSpPr txBox="1">
            <a:spLocks noGrp="1"/>
          </p:cNvSpPr>
          <p:nvPr>
            <p:ph type="subTitle" idx="5"/>
          </p:nvPr>
        </p:nvSpPr>
        <p:spPr>
          <a:xfrm>
            <a:off x="6187075" y="375282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
        <p:nvSpPr>
          <p:cNvPr id="264" name="Google Shape;264;p13"/>
          <p:cNvSpPr txBox="1">
            <a:spLocks noGrp="1"/>
          </p:cNvSpPr>
          <p:nvPr>
            <p:ph type="title" idx="6" hasCustomPrompt="1"/>
          </p:nvPr>
        </p:nvSpPr>
        <p:spPr>
          <a:xfrm>
            <a:off x="3068313" y="176635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65" name="Google Shape;265;p13"/>
          <p:cNvSpPr txBox="1">
            <a:spLocks noGrp="1"/>
          </p:cNvSpPr>
          <p:nvPr>
            <p:ph type="title" idx="7" hasCustomPrompt="1"/>
          </p:nvPr>
        </p:nvSpPr>
        <p:spPr>
          <a:xfrm>
            <a:off x="3068313" y="341730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66" name="Google Shape;266;p13"/>
          <p:cNvSpPr txBox="1">
            <a:spLocks noGrp="1"/>
          </p:cNvSpPr>
          <p:nvPr>
            <p:ph type="subTitle" idx="8"/>
          </p:nvPr>
        </p:nvSpPr>
        <p:spPr>
          <a:xfrm>
            <a:off x="720000" y="1766350"/>
            <a:ext cx="2236800" cy="4197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r" rtl="0">
              <a:spcBef>
                <a:spcPts val="1600"/>
              </a:spcBef>
              <a:spcAft>
                <a:spcPts val="0"/>
              </a:spcAft>
              <a:buSzPts val="1600"/>
              <a:buNone/>
              <a:defRPr/>
            </a:lvl2pPr>
            <a:lvl3pPr lvl="2" algn="r" rtl="0">
              <a:spcBef>
                <a:spcPts val="1600"/>
              </a:spcBef>
              <a:spcAft>
                <a:spcPts val="0"/>
              </a:spcAft>
              <a:buSzPts val="1600"/>
              <a:buNone/>
              <a:defRPr/>
            </a:lvl3pPr>
            <a:lvl4pPr lvl="3" algn="r" rtl="0">
              <a:spcBef>
                <a:spcPts val="1600"/>
              </a:spcBef>
              <a:spcAft>
                <a:spcPts val="0"/>
              </a:spcAft>
              <a:buSzPts val="1600"/>
              <a:buNone/>
              <a:defRPr/>
            </a:lvl4pPr>
            <a:lvl5pPr lvl="4" algn="r" rtl="0">
              <a:spcBef>
                <a:spcPts val="1600"/>
              </a:spcBef>
              <a:spcAft>
                <a:spcPts val="0"/>
              </a:spcAft>
              <a:buSzPts val="1600"/>
              <a:buNone/>
              <a:defRPr/>
            </a:lvl5pPr>
            <a:lvl6pPr lvl="5" algn="r" rtl="0">
              <a:spcBef>
                <a:spcPts val="1600"/>
              </a:spcBef>
              <a:spcAft>
                <a:spcPts val="0"/>
              </a:spcAft>
              <a:buSzPts val="1600"/>
              <a:buNone/>
              <a:defRPr/>
            </a:lvl6pPr>
            <a:lvl7pPr lvl="6" algn="r" rtl="0">
              <a:spcBef>
                <a:spcPts val="1600"/>
              </a:spcBef>
              <a:spcAft>
                <a:spcPts val="0"/>
              </a:spcAft>
              <a:buSzPts val="1600"/>
              <a:buNone/>
              <a:defRPr/>
            </a:lvl7pPr>
            <a:lvl8pPr lvl="7" algn="r" rtl="0">
              <a:spcBef>
                <a:spcPts val="1600"/>
              </a:spcBef>
              <a:spcAft>
                <a:spcPts val="0"/>
              </a:spcAft>
              <a:buSzPts val="1600"/>
              <a:buNone/>
              <a:defRPr/>
            </a:lvl8pPr>
            <a:lvl9pPr lvl="8" algn="r" rtl="0">
              <a:spcBef>
                <a:spcPts val="1600"/>
              </a:spcBef>
              <a:spcAft>
                <a:spcPts val="1600"/>
              </a:spcAft>
              <a:buSzPts val="1600"/>
              <a:buNone/>
              <a:defRPr/>
            </a:lvl9pPr>
          </a:lstStyle>
          <a:p>
            <a:endParaRPr/>
          </a:p>
        </p:txBody>
      </p:sp>
      <p:sp>
        <p:nvSpPr>
          <p:cNvPr id="267" name="Google Shape;267;p13"/>
          <p:cNvSpPr txBox="1">
            <a:spLocks noGrp="1"/>
          </p:cNvSpPr>
          <p:nvPr>
            <p:ph type="subTitle" idx="9"/>
          </p:nvPr>
        </p:nvSpPr>
        <p:spPr>
          <a:xfrm>
            <a:off x="720000" y="2101875"/>
            <a:ext cx="2236800" cy="69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8E8BD8"/>
              </a:buClr>
              <a:buSzPts val="1600"/>
              <a:buNone/>
              <a:defRPr>
                <a:solidFill>
                  <a:srgbClr val="8E8BD8"/>
                </a:solidFill>
              </a:defRPr>
            </a:lvl1pPr>
            <a:lvl2pPr lvl="1" algn="r" rtl="0">
              <a:spcBef>
                <a:spcPts val="1600"/>
              </a:spcBef>
              <a:spcAft>
                <a:spcPts val="0"/>
              </a:spcAft>
              <a:buClr>
                <a:srgbClr val="8E8BD8"/>
              </a:buClr>
              <a:buSzPts val="1600"/>
              <a:buNone/>
              <a:defRPr>
                <a:solidFill>
                  <a:srgbClr val="8E8BD8"/>
                </a:solidFill>
              </a:defRPr>
            </a:lvl2pPr>
            <a:lvl3pPr lvl="2" algn="r" rtl="0">
              <a:spcBef>
                <a:spcPts val="1600"/>
              </a:spcBef>
              <a:spcAft>
                <a:spcPts val="0"/>
              </a:spcAft>
              <a:buClr>
                <a:srgbClr val="8E8BD8"/>
              </a:buClr>
              <a:buSzPts val="1600"/>
              <a:buNone/>
              <a:defRPr>
                <a:solidFill>
                  <a:srgbClr val="8E8BD8"/>
                </a:solidFill>
              </a:defRPr>
            </a:lvl3pPr>
            <a:lvl4pPr lvl="3" algn="r" rtl="0">
              <a:spcBef>
                <a:spcPts val="1600"/>
              </a:spcBef>
              <a:spcAft>
                <a:spcPts val="0"/>
              </a:spcAft>
              <a:buClr>
                <a:srgbClr val="8E8BD8"/>
              </a:buClr>
              <a:buSzPts val="1600"/>
              <a:buNone/>
              <a:defRPr>
                <a:solidFill>
                  <a:srgbClr val="8E8BD8"/>
                </a:solidFill>
              </a:defRPr>
            </a:lvl4pPr>
            <a:lvl5pPr lvl="4" algn="r" rtl="0">
              <a:spcBef>
                <a:spcPts val="1600"/>
              </a:spcBef>
              <a:spcAft>
                <a:spcPts val="0"/>
              </a:spcAft>
              <a:buClr>
                <a:srgbClr val="8E8BD8"/>
              </a:buClr>
              <a:buSzPts val="1600"/>
              <a:buNone/>
              <a:defRPr>
                <a:solidFill>
                  <a:srgbClr val="8E8BD8"/>
                </a:solidFill>
              </a:defRPr>
            </a:lvl5pPr>
            <a:lvl6pPr lvl="5" algn="r" rtl="0">
              <a:spcBef>
                <a:spcPts val="1600"/>
              </a:spcBef>
              <a:spcAft>
                <a:spcPts val="0"/>
              </a:spcAft>
              <a:buClr>
                <a:srgbClr val="8E8BD8"/>
              </a:buClr>
              <a:buSzPts val="1600"/>
              <a:buNone/>
              <a:defRPr>
                <a:solidFill>
                  <a:srgbClr val="8E8BD8"/>
                </a:solidFill>
              </a:defRPr>
            </a:lvl6pPr>
            <a:lvl7pPr lvl="6" algn="r" rtl="0">
              <a:spcBef>
                <a:spcPts val="1600"/>
              </a:spcBef>
              <a:spcAft>
                <a:spcPts val="0"/>
              </a:spcAft>
              <a:buClr>
                <a:srgbClr val="8E8BD8"/>
              </a:buClr>
              <a:buSzPts val="1600"/>
              <a:buNone/>
              <a:defRPr>
                <a:solidFill>
                  <a:srgbClr val="8E8BD8"/>
                </a:solidFill>
              </a:defRPr>
            </a:lvl7pPr>
            <a:lvl8pPr lvl="7" algn="r" rtl="0">
              <a:spcBef>
                <a:spcPts val="1600"/>
              </a:spcBef>
              <a:spcAft>
                <a:spcPts val="0"/>
              </a:spcAft>
              <a:buClr>
                <a:srgbClr val="8E8BD8"/>
              </a:buClr>
              <a:buSzPts val="1600"/>
              <a:buNone/>
              <a:defRPr>
                <a:solidFill>
                  <a:srgbClr val="8E8BD8"/>
                </a:solidFill>
              </a:defRPr>
            </a:lvl8pPr>
            <a:lvl9pPr lvl="8" algn="r" rtl="0">
              <a:spcBef>
                <a:spcPts val="1600"/>
              </a:spcBef>
              <a:spcAft>
                <a:spcPts val="1600"/>
              </a:spcAft>
              <a:buClr>
                <a:srgbClr val="8E8BD8"/>
              </a:buClr>
              <a:buSzPts val="1600"/>
              <a:buNone/>
              <a:defRPr>
                <a:solidFill>
                  <a:srgbClr val="8E8BD8"/>
                </a:solidFill>
              </a:defRPr>
            </a:lvl9pPr>
          </a:lstStyle>
          <a:p>
            <a:endParaRPr/>
          </a:p>
        </p:txBody>
      </p:sp>
      <p:sp>
        <p:nvSpPr>
          <p:cNvPr id="268" name="Google Shape;268;p13"/>
          <p:cNvSpPr txBox="1">
            <a:spLocks noGrp="1"/>
          </p:cNvSpPr>
          <p:nvPr>
            <p:ph type="subTitle" idx="13"/>
          </p:nvPr>
        </p:nvSpPr>
        <p:spPr>
          <a:xfrm>
            <a:off x="720000" y="3417300"/>
            <a:ext cx="2236800" cy="4197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r" rtl="0">
              <a:spcBef>
                <a:spcPts val="1600"/>
              </a:spcBef>
              <a:spcAft>
                <a:spcPts val="0"/>
              </a:spcAft>
              <a:buSzPts val="1600"/>
              <a:buNone/>
              <a:defRPr/>
            </a:lvl2pPr>
            <a:lvl3pPr lvl="2" algn="r" rtl="0">
              <a:spcBef>
                <a:spcPts val="1600"/>
              </a:spcBef>
              <a:spcAft>
                <a:spcPts val="0"/>
              </a:spcAft>
              <a:buSzPts val="1600"/>
              <a:buNone/>
              <a:defRPr/>
            </a:lvl3pPr>
            <a:lvl4pPr lvl="3" algn="r" rtl="0">
              <a:spcBef>
                <a:spcPts val="1600"/>
              </a:spcBef>
              <a:spcAft>
                <a:spcPts val="0"/>
              </a:spcAft>
              <a:buSzPts val="1600"/>
              <a:buNone/>
              <a:defRPr/>
            </a:lvl4pPr>
            <a:lvl5pPr lvl="4" algn="r" rtl="0">
              <a:spcBef>
                <a:spcPts val="1600"/>
              </a:spcBef>
              <a:spcAft>
                <a:spcPts val="0"/>
              </a:spcAft>
              <a:buSzPts val="1600"/>
              <a:buNone/>
              <a:defRPr/>
            </a:lvl5pPr>
            <a:lvl6pPr lvl="5" algn="r" rtl="0">
              <a:spcBef>
                <a:spcPts val="1600"/>
              </a:spcBef>
              <a:spcAft>
                <a:spcPts val="0"/>
              </a:spcAft>
              <a:buSzPts val="1600"/>
              <a:buNone/>
              <a:defRPr/>
            </a:lvl6pPr>
            <a:lvl7pPr lvl="6" algn="r" rtl="0">
              <a:spcBef>
                <a:spcPts val="1600"/>
              </a:spcBef>
              <a:spcAft>
                <a:spcPts val="0"/>
              </a:spcAft>
              <a:buSzPts val="1600"/>
              <a:buNone/>
              <a:defRPr/>
            </a:lvl7pPr>
            <a:lvl8pPr lvl="7" algn="r" rtl="0">
              <a:spcBef>
                <a:spcPts val="1600"/>
              </a:spcBef>
              <a:spcAft>
                <a:spcPts val="0"/>
              </a:spcAft>
              <a:buSzPts val="1600"/>
              <a:buNone/>
              <a:defRPr/>
            </a:lvl8pPr>
            <a:lvl9pPr lvl="8" algn="r" rtl="0">
              <a:spcBef>
                <a:spcPts val="1600"/>
              </a:spcBef>
              <a:spcAft>
                <a:spcPts val="1600"/>
              </a:spcAft>
              <a:buSzPts val="1600"/>
              <a:buNone/>
              <a:defRPr/>
            </a:lvl9pPr>
          </a:lstStyle>
          <a:p>
            <a:endParaRPr/>
          </a:p>
        </p:txBody>
      </p:sp>
      <p:sp>
        <p:nvSpPr>
          <p:cNvPr id="269" name="Google Shape;269;p13"/>
          <p:cNvSpPr txBox="1">
            <a:spLocks noGrp="1"/>
          </p:cNvSpPr>
          <p:nvPr>
            <p:ph type="subTitle" idx="14"/>
          </p:nvPr>
        </p:nvSpPr>
        <p:spPr>
          <a:xfrm>
            <a:off x="720000" y="3752825"/>
            <a:ext cx="2236800" cy="69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8E8BD8"/>
              </a:buClr>
              <a:buSzPts val="1600"/>
              <a:buNone/>
              <a:defRPr>
                <a:solidFill>
                  <a:srgbClr val="8E8BD8"/>
                </a:solidFill>
              </a:defRPr>
            </a:lvl1pPr>
            <a:lvl2pPr lvl="1" algn="r" rtl="0">
              <a:spcBef>
                <a:spcPts val="1600"/>
              </a:spcBef>
              <a:spcAft>
                <a:spcPts val="0"/>
              </a:spcAft>
              <a:buClr>
                <a:srgbClr val="8E8BD8"/>
              </a:buClr>
              <a:buSzPts val="1600"/>
              <a:buNone/>
              <a:defRPr>
                <a:solidFill>
                  <a:srgbClr val="8E8BD8"/>
                </a:solidFill>
              </a:defRPr>
            </a:lvl2pPr>
            <a:lvl3pPr lvl="2" algn="r" rtl="0">
              <a:spcBef>
                <a:spcPts val="1600"/>
              </a:spcBef>
              <a:spcAft>
                <a:spcPts val="0"/>
              </a:spcAft>
              <a:buClr>
                <a:srgbClr val="8E8BD8"/>
              </a:buClr>
              <a:buSzPts val="1600"/>
              <a:buNone/>
              <a:defRPr>
                <a:solidFill>
                  <a:srgbClr val="8E8BD8"/>
                </a:solidFill>
              </a:defRPr>
            </a:lvl3pPr>
            <a:lvl4pPr lvl="3" algn="r" rtl="0">
              <a:spcBef>
                <a:spcPts val="1600"/>
              </a:spcBef>
              <a:spcAft>
                <a:spcPts val="0"/>
              </a:spcAft>
              <a:buClr>
                <a:srgbClr val="8E8BD8"/>
              </a:buClr>
              <a:buSzPts val="1600"/>
              <a:buNone/>
              <a:defRPr>
                <a:solidFill>
                  <a:srgbClr val="8E8BD8"/>
                </a:solidFill>
              </a:defRPr>
            </a:lvl4pPr>
            <a:lvl5pPr lvl="4" algn="r" rtl="0">
              <a:spcBef>
                <a:spcPts val="1600"/>
              </a:spcBef>
              <a:spcAft>
                <a:spcPts val="0"/>
              </a:spcAft>
              <a:buClr>
                <a:srgbClr val="8E8BD8"/>
              </a:buClr>
              <a:buSzPts val="1600"/>
              <a:buNone/>
              <a:defRPr>
                <a:solidFill>
                  <a:srgbClr val="8E8BD8"/>
                </a:solidFill>
              </a:defRPr>
            </a:lvl5pPr>
            <a:lvl6pPr lvl="5" algn="r" rtl="0">
              <a:spcBef>
                <a:spcPts val="1600"/>
              </a:spcBef>
              <a:spcAft>
                <a:spcPts val="0"/>
              </a:spcAft>
              <a:buClr>
                <a:srgbClr val="8E8BD8"/>
              </a:buClr>
              <a:buSzPts val="1600"/>
              <a:buNone/>
              <a:defRPr>
                <a:solidFill>
                  <a:srgbClr val="8E8BD8"/>
                </a:solidFill>
              </a:defRPr>
            </a:lvl6pPr>
            <a:lvl7pPr lvl="6" algn="r" rtl="0">
              <a:spcBef>
                <a:spcPts val="1600"/>
              </a:spcBef>
              <a:spcAft>
                <a:spcPts val="0"/>
              </a:spcAft>
              <a:buClr>
                <a:srgbClr val="8E8BD8"/>
              </a:buClr>
              <a:buSzPts val="1600"/>
              <a:buNone/>
              <a:defRPr>
                <a:solidFill>
                  <a:srgbClr val="8E8BD8"/>
                </a:solidFill>
              </a:defRPr>
            </a:lvl7pPr>
            <a:lvl8pPr lvl="7" algn="r" rtl="0">
              <a:spcBef>
                <a:spcPts val="1600"/>
              </a:spcBef>
              <a:spcAft>
                <a:spcPts val="0"/>
              </a:spcAft>
              <a:buClr>
                <a:srgbClr val="8E8BD8"/>
              </a:buClr>
              <a:buSzPts val="1600"/>
              <a:buNone/>
              <a:defRPr>
                <a:solidFill>
                  <a:srgbClr val="8E8BD8"/>
                </a:solidFill>
              </a:defRPr>
            </a:lvl8pPr>
            <a:lvl9pPr lvl="8" algn="r" rtl="0">
              <a:spcBef>
                <a:spcPts val="1600"/>
              </a:spcBef>
              <a:spcAft>
                <a:spcPts val="1600"/>
              </a:spcAft>
              <a:buClr>
                <a:srgbClr val="8E8BD8"/>
              </a:buClr>
              <a:buSzPts val="1600"/>
              <a:buNone/>
              <a:defRPr>
                <a:solidFill>
                  <a:srgbClr val="8E8BD8"/>
                </a:solidFill>
              </a:defRPr>
            </a:lvl9pPr>
          </a:lstStyle>
          <a:p>
            <a:endParaRPr/>
          </a:p>
        </p:txBody>
      </p:sp>
      <p:sp>
        <p:nvSpPr>
          <p:cNvPr id="270" name="Google Shape;270;p13"/>
          <p:cNvSpPr txBox="1">
            <a:spLocks noGrp="1"/>
          </p:cNvSpPr>
          <p:nvPr>
            <p:ph type="title" idx="15"/>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71" name="Google Shape;271;p13"/>
          <p:cNvGrpSpPr/>
          <p:nvPr/>
        </p:nvGrpSpPr>
        <p:grpSpPr>
          <a:xfrm>
            <a:off x="5907766" y="88094"/>
            <a:ext cx="3156397" cy="3748915"/>
            <a:chOff x="5907766" y="88094"/>
            <a:chExt cx="3156397" cy="3748915"/>
          </a:xfrm>
        </p:grpSpPr>
        <p:sp>
          <p:nvSpPr>
            <p:cNvPr id="272" name="Google Shape;272;p13"/>
            <p:cNvSpPr/>
            <p:nvPr/>
          </p:nvSpPr>
          <p:spPr>
            <a:xfrm rot="-5400000">
              <a:off x="8778094" y="1370628"/>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rot="-5400000">
              <a:off x="8639490" y="119745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rot="-5400000">
              <a:off x="8994857" y="881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rot="-5400000">
              <a:off x="8386629" y="69270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rot="-5400000">
              <a:off x="8794456" y="319462"/>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rot="-5400000">
              <a:off x="7613237" y="881531"/>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rot="-5400000">
              <a:off x="7266137" y="488965"/>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rot="-5400000">
              <a:off x="8286427" y="88094"/>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rot="-5400000">
              <a:off x="7791894" y="419654"/>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rot="-5400000">
              <a:off x="8994850" y="1035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3"/>
            <p:cNvSpPr/>
            <p:nvPr/>
          </p:nvSpPr>
          <p:spPr>
            <a:xfrm rot="-5400000">
              <a:off x="8994862" y="2117281"/>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rot="-5400000">
              <a:off x="8166632" y="881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rot="-5400000">
              <a:off x="7428994" y="1012916"/>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rot="-5400000">
              <a:off x="6896466" y="14013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rot="-5400000">
              <a:off x="7529182" y="103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rot="-5400000">
              <a:off x="8809907" y="23280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rot="-5400000">
              <a:off x="8639482" y="17053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rot="-5400000">
              <a:off x="8894650" y="33530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rot="-5400000">
              <a:off x="6208569" y="504404"/>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rot="-5400000">
              <a:off x="8778091" y="32252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rot="-5400000">
              <a:off x="8811841" y="213558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rot="-5400000">
              <a:off x="8778091" y="5564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rot="-5400000">
              <a:off x="7131391" y="6763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rot="-5400000">
              <a:off x="5907766" y="2867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rot="-5400000">
              <a:off x="9013166" y="380431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13"/>
          <p:cNvSpPr/>
          <p:nvPr/>
        </p:nvSpPr>
        <p:spPr>
          <a:xfrm rot="-5400000">
            <a:off x="8001616" y="147083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3"/>
          <p:cNvGrpSpPr/>
          <p:nvPr/>
        </p:nvGrpSpPr>
        <p:grpSpPr>
          <a:xfrm rot="-5400000">
            <a:off x="5097341" y="103535"/>
            <a:ext cx="185859" cy="197069"/>
            <a:chOff x="8778091" y="3225260"/>
            <a:chExt cx="185859" cy="197069"/>
          </a:xfrm>
        </p:grpSpPr>
        <p:sp>
          <p:nvSpPr>
            <p:cNvPr id="299" name="Google Shape;299;p13"/>
            <p:cNvSpPr/>
            <p:nvPr/>
          </p:nvSpPr>
          <p:spPr>
            <a:xfrm rot="-5400000">
              <a:off x="8894650" y="33530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rot="-5400000">
              <a:off x="8778091" y="32252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3"/>
          <p:cNvSpPr/>
          <p:nvPr/>
        </p:nvSpPr>
        <p:spPr>
          <a:xfrm rot="10800000">
            <a:off x="4555648" y="10914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1">
    <p:spTree>
      <p:nvGrpSpPr>
        <p:cNvPr id="1" name="Shape 303"/>
        <p:cNvGrpSpPr/>
        <p:nvPr/>
      </p:nvGrpSpPr>
      <p:grpSpPr>
        <a:xfrm>
          <a:off x="0" y="0"/>
          <a:ext cx="0" cy="0"/>
          <a:chOff x="0" y="0"/>
          <a:chExt cx="0" cy="0"/>
        </a:xfrm>
      </p:grpSpPr>
      <p:sp>
        <p:nvSpPr>
          <p:cNvPr id="304" name="Google Shape;304;p1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05" name="Google Shape;305;p14"/>
          <p:cNvSpPr txBox="1">
            <a:spLocks noGrp="1"/>
          </p:cNvSpPr>
          <p:nvPr>
            <p:ph type="subTitle" idx="1"/>
          </p:nvPr>
        </p:nvSpPr>
        <p:spPr>
          <a:xfrm>
            <a:off x="4537650" y="2010250"/>
            <a:ext cx="3886200" cy="69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06" name="Google Shape;306;p14"/>
          <p:cNvSpPr txBox="1">
            <a:spLocks noGrp="1"/>
          </p:cNvSpPr>
          <p:nvPr>
            <p:ph type="subTitle" idx="2"/>
          </p:nvPr>
        </p:nvSpPr>
        <p:spPr>
          <a:xfrm>
            <a:off x="720000" y="3661263"/>
            <a:ext cx="3886200" cy="69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a:lvl1pPr>
            <a:lvl2pPr lvl="1" algn="r" rtl="0">
              <a:spcBef>
                <a:spcPts val="1600"/>
              </a:spcBef>
              <a:spcAft>
                <a:spcPts val="0"/>
              </a:spcAft>
              <a:buSzPts val="1600"/>
              <a:buNone/>
              <a:defRPr/>
            </a:lvl2pPr>
            <a:lvl3pPr lvl="2" algn="r" rtl="0">
              <a:spcBef>
                <a:spcPts val="1600"/>
              </a:spcBef>
              <a:spcAft>
                <a:spcPts val="0"/>
              </a:spcAft>
              <a:buSzPts val="1600"/>
              <a:buNone/>
              <a:defRPr/>
            </a:lvl3pPr>
            <a:lvl4pPr lvl="3" algn="r" rtl="0">
              <a:spcBef>
                <a:spcPts val="1600"/>
              </a:spcBef>
              <a:spcAft>
                <a:spcPts val="0"/>
              </a:spcAft>
              <a:buSzPts val="1600"/>
              <a:buNone/>
              <a:defRPr/>
            </a:lvl4pPr>
            <a:lvl5pPr lvl="4" algn="r" rtl="0">
              <a:spcBef>
                <a:spcPts val="1600"/>
              </a:spcBef>
              <a:spcAft>
                <a:spcPts val="0"/>
              </a:spcAft>
              <a:buSzPts val="1600"/>
              <a:buNone/>
              <a:defRPr/>
            </a:lvl5pPr>
            <a:lvl6pPr lvl="5" algn="r" rtl="0">
              <a:spcBef>
                <a:spcPts val="1600"/>
              </a:spcBef>
              <a:spcAft>
                <a:spcPts val="0"/>
              </a:spcAft>
              <a:buSzPts val="1600"/>
              <a:buNone/>
              <a:defRPr/>
            </a:lvl6pPr>
            <a:lvl7pPr lvl="6" algn="r" rtl="0">
              <a:spcBef>
                <a:spcPts val="1600"/>
              </a:spcBef>
              <a:spcAft>
                <a:spcPts val="0"/>
              </a:spcAft>
              <a:buSzPts val="1600"/>
              <a:buNone/>
              <a:defRPr/>
            </a:lvl7pPr>
            <a:lvl8pPr lvl="7" algn="r" rtl="0">
              <a:spcBef>
                <a:spcPts val="1600"/>
              </a:spcBef>
              <a:spcAft>
                <a:spcPts val="0"/>
              </a:spcAft>
              <a:buSzPts val="1600"/>
              <a:buNone/>
              <a:defRPr/>
            </a:lvl8pPr>
            <a:lvl9pPr lvl="8" algn="r" rtl="0">
              <a:spcBef>
                <a:spcPts val="1600"/>
              </a:spcBef>
              <a:spcAft>
                <a:spcPts val="1600"/>
              </a:spcAft>
              <a:buSzPts val="1600"/>
              <a:buNone/>
              <a:defRPr/>
            </a:lvl9pPr>
          </a:lstStyle>
          <a:p>
            <a:endParaRPr/>
          </a:p>
        </p:txBody>
      </p:sp>
      <p:sp>
        <p:nvSpPr>
          <p:cNvPr id="307" name="Google Shape;307;p14"/>
          <p:cNvSpPr txBox="1">
            <a:spLocks noGrp="1"/>
          </p:cNvSpPr>
          <p:nvPr>
            <p:ph type="title" idx="3"/>
          </p:nvPr>
        </p:nvSpPr>
        <p:spPr>
          <a:xfrm>
            <a:off x="2311350" y="1766350"/>
            <a:ext cx="1769100" cy="11859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8E8BD8"/>
              </a:buClr>
              <a:buSzPts val="5000"/>
              <a:buNone/>
              <a:defRPr sz="5000"/>
            </a:lvl1pPr>
            <a:lvl2pPr lvl="1" algn="ctr" rtl="0">
              <a:spcBef>
                <a:spcPts val="0"/>
              </a:spcBef>
              <a:spcAft>
                <a:spcPts val="0"/>
              </a:spcAft>
              <a:buClr>
                <a:srgbClr val="8E8BD8"/>
              </a:buClr>
              <a:buSzPts val="5000"/>
              <a:buNone/>
              <a:defRPr sz="5000">
                <a:solidFill>
                  <a:srgbClr val="8E8BD8"/>
                </a:solidFill>
              </a:defRPr>
            </a:lvl2pPr>
            <a:lvl3pPr lvl="2" algn="ctr" rtl="0">
              <a:spcBef>
                <a:spcPts val="0"/>
              </a:spcBef>
              <a:spcAft>
                <a:spcPts val="0"/>
              </a:spcAft>
              <a:buClr>
                <a:srgbClr val="8E8BD8"/>
              </a:buClr>
              <a:buSzPts val="5000"/>
              <a:buNone/>
              <a:defRPr sz="5000">
                <a:solidFill>
                  <a:srgbClr val="8E8BD8"/>
                </a:solidFill>
              </a:defRPr>
            </a:lvl3pPr>
            <a:lvl4pPr lvl="3" algn="ctr" rtl="0">
              <a:spcBef>
                <a:spcPts val="0"/>
              </a:spcBef>
              <a:spcAft>
                <a:spcPts val="0"/>
              </a:spcAft>
              <a:buClr>
                <a:srgbClr val="8E8BD8"/>
              </a:buClr>
              <a:buSzPts val="5000"/>
              <a:buNone/>
              <a:defRPr sz="5000">
                <a:solidFill>
                  <a:srgbClr val="8E8BD8"/>
                </a:solidFill>
              </a:defRPr>
            </a:lvl4pPr>
            <a:lvl5pPr lvl="4" algn="ctr" rtl="0">
              <a:spcBef>
                <a:spcPts val="0"/>
              </a:spcBef>
              <a:spcAft>
                <a:spcPts val="0"/>
              </a:spcAft>
              <a:buClr>
                <a:srgbClr val="8E8BD8"/>
              </a:buClr>
              <a:buSzPts val="5000"/>
              <a:buNone/>
              <a:defRPr sz="5000">
                <a:solidFill>
                  <a:srgbClr val="8E8BD8"/>
                </a:solidFill>
              </a:defRPr>
            </a:lvl5pPr>
            <a:lvl6pPr lvl="5" algn="ctr" rtl="0">
              <a:spcBef>
                <a:spcPts val="0"/>
              </a:spcBef>
              <a:spcAft>
                <a:spcPts val="0"/>
              </a:spcAft>
              <a:buClr>
                <a:srgbClr val="8E8BD8"/>
              </a:buClr>
              <a:buSzPts val="5000"/>
              <a:buNone/>
              <a:defRPr sz="5000">
                <a:solidFill>
                  <a:srgbClr val="8E8BD8"/>
                </a:solidFill>
              </a:defRPr>
            </a:lvl6pPr>
            <a:lvl7pPr lvl="6" algn="ctr" rtl="0">
              <a:spcBef>
                <a:spcPts val="0"/>
              </a:spcBef>
              <a:spcAft>
                <a:spcPts val="0"/>
              </a:spcAft>
              <a:buClr>
                <a:srgbClr val="8E8BD8"/>
              </a:buClr>
              <a:buSzPts val="5000"/>
              <a:buNone/>
              <a:defRPr sz="5000">
                <a:solidFill>
                  <a:srgbClr val="8E8BD8"/>
                </a:solidFill>
              </a:defRPr>
            </a:lvl7pPr>
            <a:lvl8pPr lvl="7" algn="ctr" rtl="0">
              <a:spcBef>
                <a:spcPts val="0"/>
              </a:spcBef>
              <a:spcAft>
                <a:spcPts val="0"/>
              </a:spcAft>
              <a:buClr>
                <a:srgbClr val="8E8BD8"/>
              </a:buClr>
              <a:buSzPts val="5000"/>
              <a:buNone/>
              <a:defRPr sz="5000">
                <a:solidFill>
                  <a:srgbClr val="8E8BD8"/>
                </a:solidFill>
              </a:defRPr>
            </a:lvl8pPr>
            <a:lvl9pPr lvl="8" algn="ctr" rtl="0">
              <a:spcBef>
                <a:spcPts val="0"/>
              </a:spcBef>
              <a:spcAft>
                <a:spcPts val="0"/>
              </a:spcAft>
              <a:buClr>
                <a:srgbClr val="8E8BD8"/>
              </a:buClr>
              <a:buSzPts val="5000"/>
              <a:buNone/>
              <a:defRPr sz="5000">
                <a:solidFill>
                  <a:srgbClr val="8E8BD8"/>
                </a:solidFill>
              </a:defRPr>
            </a:lvl9pPr>
          </a:lstStyle>
          <a:p>
            <a:endParaRPr/>
          </a:p>
        </p:txBody>
      </p:sp>
      <p:sp>
        <p:nvSpPr>
          <p:cNvPr id="308" name="Google Shape;308;p14"/>
          <p:cNvSpPr txBox="1">
            <a:spLocks noGrp="1"/>
          </p:cNvSpPr>
          <p:nvPr>
            <p:ph type="title" idx="4"/>
          </p:nvPr>
        </p:nvSpPr>
        <p:spPr>
          <a:xfrm>
            <a:off x="5063400" y="3417375"/>
            <a:ext cx="1769100" cy="11859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8E8BD8"/>
              </a:buClr>
              <a:buSzPts val="5000"/>
              <a:buNone/>
              <a:defRPr sz="5000"/>
            </a:lvl1pPr>
            <a:lvl2pPr lvl="1" algn="ctr" rtl="0">
              <a:spcBef>
                <a:spcPts val="0"/>
              </a:spcBef>
              <a:spcAft>
                <a:spcPts val="0"/>
              </a:spcAft>
              <a:buClr>
                <a:srgbClr val="8E8BD8"/>
              </a:buClr>
              <a:buSzPts val="5000"/>
              <a:buNone/>
              <a:defRPr sz="5000">
                <a:solidFill>
                  <a:srgbClr val="8E8BD8"/>
                </a:solidFill>
              </a:defRPr>
            </a:lvl2pPr>
            <a:lvl3pPr lvl="2" algn="ctr" rtl="0">
              <a:spcBef>
                <a:spcPts val="0"/>
              </a:spcBef>
              <a:spcAft>
                <a:spcPts val="0"/>
              </a:spcAft>
              <a:buClr>
                <a:srgbClr val="8E8BD8"/>
              </a:buClr>
              <a:buSzPts val="5000"/>
              <a:buNone/>
              <a:defRPr sz="5000">
                <a:solidFill>
                  <a:srgbClr val="8E8BD8"/>
                </a:solidFill>
              </a:defRPr>
            </a:lvl3pPr>
            <a:lvl4pPr lvl="3" algn="ctr" rtl="0">
              <a:spcBef>
                <a:spcPts val="0"/>
              </a:spcBef>
              <a:spcAft>
                <a:spcPts val="0"/>
              </a:spcAft>
              <a:buClr>
                <a:srgbClr val="8E8BD8"/>
              </a:buClr>
              <a:buSzPts val="5000"/>
              <a:buNone/>
              <a:defRPr sz="5000">
                <a:solidFill>
                  <a:srgbClr val="8E8BD8"/>
                </a:solidFill>
              </a:defRPr>
            </a:lvl4pPr>
            <a:lvl5pPr lvl="4" algn="ctr" rtl="0">
              <a:spcBef>
                <a:spcPts val="0"/>
              </a:spcBef>
              <a:spcAft>
                <a:spcPts val="0"/>
              </a:spcAft>
              <a:buClr>
                <a:srgbClr val="8E8BD8"/>
              </a:buClr>
              <a:buSzPts val="5000"/>
              <a:buNone/>
              <a:defRPr sz="5000">
                <a:solidFill>
                  <a:srgbClr val="8E8BD8"/>
                </a:solidFill>
              </a:defRPr>
            </a:lvl5pPr>
            <a:lvl6pPr lvl="5" algn="ctr" rtl="0">
              <a:spcBef>
                <a:spcPts val="0"/>
              </a:spcBef>
              <a:spcAft>
                <a:spcPts val="0"/>
              </a:spcAft>
              <a:buClr>
                <a:srgbClr val="8E8BD8"/>
              </a:buClr>
              <a:buSzPts val="5000"/>
              <a:buNone/>
              <a:defRPr sz="5000">
                <a:solidFill>
                  <a:srgbClr val="8E8BD8"/>
                </a:solidFill>
              </a:defRPr>
            </a:lvl6pPr>
            <a:lvl7pPr lvl="6" algn="ctr" rtl="0">
              <a:spcBef>
                <a:spcPts val="0"/>
              </a:spcBef>
              <a:spcAft>
                <a:spcPts val="0"/>
              </a:spcAft>
              <a:buClr>
                <a:srgbClr val="8E8BD8"/>
              </a:buClr>
              <a:buSzPts val="5000"/>
              <a:buNone/>
              <a:defRPr sz="5000">
                <a:solidFill>
                  <a:srgbClr val="8E8BD8"/>
                </a:solidFill>
              </a:defRPr>
            </a:lvl7pPr>
            <a:lvl8pPr lvl="7" algn="ctr" rtl="0">
              <a:spcBef>
                <a:spcPts val="0"/>
              </a:spcBef>
              <a:spcAft>
                <a:spcPts val="0"/>
              </a:spcAft>
              <a:buClr>
                <a:srgbClr val="8E8BD8"/>
              </a:buClr>
              <a:buSzPts val="5000"/>
              <a:buNone/>
              <a:defRPr sz="5000">
                <a:solidFill>
                  <a:srgbClr val="8E8BD8"/>
                </a:solidFill>
              </a:defRPr>
            </a:lvl8pPr>
            <a:lvl9pPr lvl="8" algn="ctr" rtl="0">
              <a:spcBef>
                <a:spcPts val="0"/>
              </a:spcBef>
              <a:spcAft>
                <a:spcPts val="0"/>
              </a:spcAft>
              <a:buClr>
                <a:srgbClr val="8E8BD8"/>
              </a:buClr>
              <a:buSzPts val="5000"/>
              <a:buNone/>
              <a:defRPr sz="5000">
                <a:solidFill>
                  <a:srgbClr val="8E8BD8"/>
                </a:solidFill>
              </a:defRPr>
            </a:lvl9pPr>
          </a:lstStyle>
          <a:p>
            <a:endParaRPr/>
          </a:p>
        </p:txBody>
      </p:sp>
      <p:sp>
        <p:nvSpPr>
          <p:cNvPr id="309" name="Google Shape;309;p14"/>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bg>
      <p:bgPr>
        <a:gradFill>
          <a:gsLst>
            <a:gs pos="0">
              <a:srgbClr val="403F6E"/>
            </a:gs>
            <a:gs pos="100000">
              <a:srgbClr val="0B0D17"/>
            </a:gs>
          </a:gsLst>
          <a:lin ang="18900044" scaled="0"/>
        </a:gradFill>
        <a:effectLst/>
      </p:bgPr>
    </p:bg>
    <p:spTree>
      <p:nvGrpSpPr>
        <p:cNvPr id="1" name="Shape 310"/>
        <p:cNvGrpSpPr/>
        <p:nvPr/>
      </p:nvGrpSpPr>
      <p:grpSpPr>
        <a:xfrm>
          <a:off x="0" y="0"/>
          <a:ext cx="0" cy="0"/>
          <a:chOff x="0" y="0"/>
          <a:chExt cx="0" cy="0"/>
        </a:xfrm>
      </p:grpSpPr>
      <p:sp>
        <p:nvSpPr>
          <p:cNvPr id="311" name="Google Shape;311;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12" name="Google Shape;312;p15"/>
          <p:cNvSpPr txBox="1">
            <a:spLocks noGrp="1"/>
          </p:cNvSpPr>
          <p:nvPr>
            <p:ph type="subTitle" idx="1"/>
          </p:nvPr>
        </p:nvSpPr>
        <p:spPr>
          <a:xfrm>
            <a:off x="720000" y="3188875"/>
            <a:ext cx="2404500" cy="41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13" name="Google Shape;313;p15"/>
          <p:cNvSpPr txBox="1">
            <a:spLocks noGrp="1"/>
          </p:cNvSpPr>
          <p:nvPr>
            <p:ph type="subTitle" idx="2"/>
          </p:nvPr>
        </p:nvSpPr>
        <p:spPr>
          <a:xfrm>
            <a:off x="720000" y="3600600"/>
            <a:ext cx="2404500" cy="6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14" name="Google Shape;314;p15"/>
          <p:cNvSpPr txBox="1">
            <a:spLocks noGrp="1"/>
          </p:cNvSpPr>
          <p:nvPr>
            <p:ph type="subTitle" idx="3"/>
          </p:nvPr>
        </p:nvSpPr>
        <p:spPr>
          <a:xfrm>
            <a:off x="3369750" y="3188875"/>
            <a:ext cx="2404500" cy="41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15" name="Google Shape;315;p15"/>
          <p:cNvSpPr txBox="1">
            <a:spLocks noGrp="1"/>
          </p:cNvSpPr>
          <p:nvPr>
            <p:ph type="subTitle" idx="4"/>
          </p:nvPr>
        </p:nvSpPr>
        <p:spPr>
          <a:xfrm>
            <a:off x="3369750" y="3600600"/>
            <a:ext cx="2404500" cy="6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16" name="Google Shape;316;p15"/>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17" name="Google Shape;317;p15"/>
          <p:cNvSpPr txBox="1">
            <a:spLocks noGrp="1"/>
          </p:cNvSpPr>
          <p:nvPr>
            <p:ph type="subTitle" idx="5"/>
          </p:nvPr>
        </p:nvSpPr>
        <p:spPr>
          <a:xfrm>
            <a:off x="6019500" y="3188875"/>
            <a:ext cx="2404500" cy="41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18" name="Google Shape;318;p15"/>
          <p:cNvSpPr txBox="1">
            <a:spLocks noGrp="1"/>
          </p:cNvSpPr>
          <p:nvPr>
            <p:ph type="subTitle" idx="6"/>
          </p:nvPr>
        </p:nvSpPr>
        <p:spPr>
          <a:xfrm>
            <a:off x="6019500" y="3600600"/>
            <a:ext cx="2404500" cy="6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19"/>
        <p:cNvGrpSpPr/>
        <p:nvPr/>
      </p:nvGrpSpPr>
      <p:grpSpPr>
        <a:xfrm>
          <a:off x="0" y="0"/>
          <a:ext cx="0" cy="0"/>
          <a:chOff x="0" y="0"/>
          <a:chExt cx="0" cy="0"/>
        </a:xfrm>
      </p:grpSpPr>
      <p:sp>
        <p:nvSpPr>
          <p:cNvPr id="320" name="Google Shape;320;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21" name="Google Shape;321;p16"/>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22" name="Google Shape;322;p16"/>
          <p:cNvSpPr txBox="1">
            <a:spLocks noGrp="1"/>
          </p:cNvSpPr>
          <p:nvPr>
            <p:ph type="subTitle" idx="1"/>
          </p:nvPr>
        </p:nvSpPr>
        <p:spPr>
          <a:xfrm>
            <a:off x="6187075" y="1766350"/>
            <a:ext cx="2236800" cy="419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23" name="Google Shape;323;p16"/>
          <p:cNvSpPr txBox="1">
            <a:spLocks noGrp="1"/>
          </p:cNvSpPr>
          <p:nvPr>
            <p:ph type="subTitle" idx="2"/>
          </p:nvPr>
        </p:nvSpPr>
        <p:spPr>
          <a:xfrm>
            <a:off x="6187075" y="225427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
        <p:nvSpPr>
          <p:cNvPr id="324" name="Google Shape;324;p16"/>
          <p:cNvSpPr txBox="1">
            <a:spLocks noGrp="1"/>
          </p:cNvSpPr>
          <p:nvPr>
            <p:ph type="subTitle" idx="3"/>
          </p:nvPr>
        </p:nvSpPr>
        <p:spPr>
          <a:xfrm>
            <a:off x="6187075" y="3417300"/>
            <a:ext cx="2236800" cy="419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25" name="Google Shape;325;p16"/>
          <p:cNvSpPr txBox="1">
            <a:spLocks noGrp="1"/>
          </p:cNvSpPr>
          <p:nvPr>
            <p:ph type="subTitle" idx="4"/>
          </p:nvPr>
        </p:nvSpPr>
        <p:spPr>
          <a:xfrm>
            <a:off x="6187075" y="390522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
        <p:nvSpPr>
          <p:cNvPr id="326" name="Google Shape;326;p16"/>
          <p:cNvSpPr txBox="1">
            <a:spLocks noGrp="1"/>
          </p:cNvSpPr>
          <p:nvPr>
            <p:ph type="subTitle" idx="5"/>
          </p:nvPr>
        </p:nvSpPr>
        <p:spPr>
          <a:xfrm>
            <a:off x="2203850" y="1766350"/>
            <a:ext cx="2236800" cy="419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27" name="Google Shape;327;p16"/>
          <p:cNvSpPr txBox="1">
            <a:spLocks noGrp="1"/>
          </p:cNvSpPr>
          <p:nvPr>
            <p:ph type="subTitle" idx="6"/>
          </p:nvPr>
        </p:nvSpPr>
        <p:spPr>
          <a:xfrm>
            <a:off x="2203850" y="225427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
        <p:nvSpPr>
          <p:cNvPr id="328" name="Google Shape;328;p16"/>
          <p:cNvSpPr txBox="1">
            <a:spLocks noGrp="1"/>
          </p:cNvSpPr>
          <p:nvPr>
            <p:ph type="subTitle" idx="7"/>
          </p:nvPr>
        </p:nvSpPr>
        <p:spPr>
          <a:xfrm>
            <a:off x="2203850" y="3417300"/>
            <a:ext cx="2236800" cy="419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29" name="Google Shape;329;p16"/>
          <p:cNvSpPr txBox="1">
            <a:spLocks noGrp="1"/>
          </p:cNvSpPr>
          <p:nvPr>
            <p:ph type="subTitle" idx="8"/>
          </p:nvPr>
        </p:nvSpPr>
        <p:spPr>
          <a:xfrm>
            <a:off x="2203850" y="390522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CUSTOM_3">
    <p:spTree>
      <p:nvGrpSpPr>
        <p:cNvPr id="1" name="Shape 330"/>
        <p:cNvGrpSpPr/>
        <p:nvPr/>
      </p:nvGrpSpPr>
      <p:grpSpPr>
        <a:xfrm>
          <a:off x="0" y="0"/>
          <a:ext cx="0" cy="0"/>
          <a:chOff x="0" y="0"/>
          <a:chExt cx="0" cy="0"/>
        </a:xfrm>
      </p:grpSpPr>
      <p:sp>
        <p:nvSpPr>
          <p:cNvPr id="331" name="Google Shape;331;p17"/>
          <p:cNvSpPr txBox="1">
            <a:spLocks noGrp="1"/>
          </p:cNvSpPr>
          <p:nvPr>
            <p:ph type="subTitle" idx="1"/>
          </p:nvPr>
        </p:nvSpPr>
        <p:spPr>
          <a:xfrm>
            <a:off x="720000" y="3182775"/>
            <a:ext cx="18246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32" name="Google Shape;332;p17"/>
          <p:cNvSpPr txBox="1">
            <a:spLocks noGrp="1"/>
          </p:cNvSpPr>
          <p:nvPr>
            <p:ph type="subTitle" idx="2"/>
          </p:nvPr>
        </p:nvSpPr>
        <p:spPr>
          <a:xfrm>
            <a:off x="720000" y="3670700"/>
            <a:ext cx="1824600" cy="9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33" name="Google Shape;333;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34" name="Google Shape;334;p17"/>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35" name="Google Shape;335;p17"/>
          <p:cNvSpPr txBox="1">
            <a:spLocks noGrp="1"/>
          </p:cNvSpPr>
          <p:nvPr>
            <p:ph type="subTitle" idx="3"/>
          </p:nvPr>
        </p:nvSpPr>
        <p:spPr>
          <a:xfrm>
            <a:off x="2679830" y="3182775"/>
            <a:ext cx="18246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36" name="Google Shape;336;p17"/>
          <p:cNvSpPr txBox="1">
            <a:spLocks noGrp="1"/>
          </p:cNvSpPr>
          <p:nvPr>
            <p:ph type="subTitle" idx="4"/>
          </p:nvPr>
        </p:nvSpPr>
        <p:spPr>
          <a:xfrm>
            <a:off x="2679832" y="3670700"/>
            <a:ext cx="1824600" cy="9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37" name="Google Shape;337;p17"/>
          <p:cNvSpPr txBox="1">
            <a:spLocks noGrp="1"/>
          </p:cNvSpPr>
          <p:nvPr>
            <p:ph type="subTitle" idx="5"/>
          </p:nvPr>
        </p:nvSpPr>
        <p:spPr>
          <a:xfrm>
            <a:off x="4639659" y="3182775"/>
            <a:ext cx="18246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38" name="Google Shape;338;p17"/>
          <p:cNvSpPr txBox="1">
            <a:spLocks noGrp="1"/>
          </p:cNvSpPr>
          <p:nvPr>
            <p:ph type="subTitle" idx="6"/>
          </p:nvPr>
        </p:nvSpPr>
        <p:spPr>
          <a:xfrm>
            <a:off x="4639665" y="3670700"/>
            <a:ext cx="1824600" cy="9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39" name="Google Shape;339;p17"/>
          <p:cNvSpPr txBox="1">
            <a:spLocks noGrp="1"/>
          </p:cNvSpPr>
          <p:nvPr>
            <p:ph type="subTitle" idx="7"/>
          </p:nvPr>
        </p:nvSpPr>
        <p:spPr>
          <a:xfrm>
            <a:off x="6599489" y="3182775"/>
            <a:ext cx="18246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40" name="Google Shape;340;p17"/>
          <p:cNvSpPr txBox="1">
            <a:spLocks noGrp="1"/>
          </p:cNvSpPr>
          <p:nvPr>
            <p:ph type="subTitle" idx="8"/>
          </p:nvPr>
        </p:nvSpPr>
        <p:spPr>
          <a:xfrm>
            <a:off x="6599497" y="3670700"/>
            <a:ext cx="1824600" cy="93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41" name="Google Shape;341;p17"/>
          <p:cNvSpPr txBox="1">
            <a:spLocks noGrp="1"/>
          </p:cNvSpPr>
          <p:nvPr>
            <p:ph type="subTitle" idx="9"/>
          </p:nvPr>
        </p:nvSpPr>
        <p:spPr>
          <a:xfrm>
            <a:off x="720000" y="2009888"/>
            <a:ext cx="18246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42" name="Google Shape;342;p17"/>
          <p:cNvSpPr txBox="1">
            <a:spLocks noGrp="1"/>
          </p:cNvSpPr>
          <p:nvPr>
            <p:ph type="subTitle" idx="13"/>
          </p:nvPr>
        </p:nvSpPr>
        <p:spPr>
          <a:xfrm>
            <a:off x="2679830" y="2009888"/>
            <a:ext cx="18246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43" name="Google Shape;343;p17"/>
          <p:cNvSpPr txBox="1">
            <a:spLocks noGrp="1"/>
          </p:cNvSpPr>
          <p:nvPr>
            <p:ph type="subTitle" idx="14"/>
          </p:nvPr>
        </p:nvSpPr>
        <p:spPr>
          <a:xfrm>
            <a:off x="4639659" y="2009888"/>
            <a:ext cx="18246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44" name="Google Shape;344;p17"/>
          <p:cNvSpPr txBox="1">
            <a:spLocks noGrp="1"/>
          </p:cNvSpPr>
          <p:nvPr>
            <p:ph type="subTitle" idx="15"/>
          </p:nvPr>
        </p:nvSpPr>
        <p:spPr>
          <a:xfrm>
            <a:off x="6599489" y="2009888"/>
            <a:ext cx="18246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35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one column">
  <p:cSld name="ONE_COLUMN_TEXT_1">
    <p:spTree>
      <p:nvGrpSpPr>
        <p:cNvPr id="1" name="Shape 345"/>
        <p:cNvGrpSpPr/>
        <p:nvPr/>
      </p:nvGrpSpPr>
      <p:grpSpPr>
        <a:xfrm>
          <a:off x="0" y="0"/>
          <a:ext cx="0" cy="0"/>
          <a:chOff x="0" y="0"/>
          <a:chExt cx="0" cy="0"/>
        </a:xfrm>
      </p:grpSpPr>
      <p:sp>
        <p:nvSpPr>
          <p:cNvPr id="346" name="Google Shape;346;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47" name="Google Shape;347;p18"/>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48" name="Google Shape;348;p18"/>
          <p:cNvSpPr txBox="1">
            <a:spLocks noGrp="1"/>
          </p:cNvSpPr>
          <p:nvPr>
            <p:ph type="subTitle" idx="1"/>
          </p:nvPr>
        </p:nvSpPr>
        <p:spPr>
          <a:xfrm>
            <a:off x="4954625" y="1522225"/>
            <a:ext cx="3468900" cy="30813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None/>
              <a:defRPr>
                <a:solidFill>
                  <a:srgbClr val="8E8BD8"/>
                </a:solidFill>
              </a:defRPr>
            </a:lvl1pPr>
            <a:lvl2pPr lvl="1">
              <a:spcBef>
                <a:spcPts val="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
    <p:bg>
      <p:bgPr>
        <a:gradFill>
          <a:gsLst>
            <a:gs pos="0">
              <a:srgbClr val="403F6E"/>
            </a:gs>
            <a:gs pos="100000">
              <a:srgbClr val="0B0D17"/>
            </a:gs>
          </a:gsLst>
          <a:lin ang="18900044" scaled="0"/>
        </a:gradFill>
        <a:effectLst/>
      </p:bgPr>
    </p:bg>
    <p:spTree>
      <p:nvGrpSpPr>
        <p:cNvPr id="1" name="Shape 349"/>
        <p:cNvGrpSpPr/>
        <p:nvPr/>
      </p:nvGrpSpPr>
      <p:grpSpPr>
        <a:xfrm>
          <a:off x="0" y="0"/>
          <a:ext cx="0" cy="0"/>
          <a:chOff x="0" y="0"/>
          <a:chExt cx="0" cy="0"/>
        </a:xfrm>
      </p:grpSpPr>
      <p:sp>
        <p:nvSpPr>
          <p:cNvPr id="350" name="Google Shape;350;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51" name="Google Shape;351;p19"/>
          <p:cNvSpPr txBox="1">
            <a:spLocks noGrp="1"/>
          </p:cNvSpPr>
          <p:nvPr>
            <p:ph type="subTitle" idx="1"/>
          </p:nvPr>
        </p:nvSpPr>
        <p:spPr>
          <a:xfrm>
            <a:off x="720000" y="3686650"/>
            <a:ext cx="24045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52" name="Google Shape;352;p19"/>
          <p:cNvSpPr txBox="1">
            <a:spLocks noGrp="1"/>
          </p:cNvSpPr>
          <p:nvPr>
            <p:ph type="subTitle" idx="2"/>
          </p:nvPr>
        </p:nvSpPr>
        <p:spPr>
          <a:xfrm>
            <a:off x="720000" y="4138200"/>
            <a:ext cx="2404500" cy="46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53" name="Google Shape;353;p19"/>
          <p:cNvSpPr txBox="1">
            <a:spLocks noGrp="1"/>
          </p:cNvSpPr>
          <p:nvPr>
            <p:ph type="subTitle" idx="3"/>
          </p:nvPr>
        </p:nvSpPr>
        <p:spPr>
          <a:xfrm>
            <a:off x="3369750" y="3686650"/>
            <a:ext cx="24045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54" name="Google Shape;354;p19"/>
          <p:cNvSpPr txBox="1">
            <a:spLocks noGrp="1"/>
          </p:cNvSpPr>
          <p:nvPr>
            <p:ph type="subTitle" idx="4"/>
          </p:nvPr>
        </p:nvSpPr>
        <p:spPr>
          <a:xfrm>
            <a:off x="3369750" y="4138200"/>
            <a:ext cx="2404500" cy="46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55" name="Google Shape;355;p19"/>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56" name="Google Shape;356;p19"/>
          <p:cNvSpPr txBox="1">
            <a:spLocks noGrp="1"/>
          </p:cNvSpPr>
          <p:nvPr>
            <p:ph type="subTitle" idx="5"/>
          </p:nvPr>
        </p:nvSpPr>
        <p:spPr>
          <a:xfrm>
            <a:off x="6019500" y="3686650"/>
            <a:ext cx="24045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57" name="Google Shape;357;p19"/>
          <p:cNvSpPr txBox="1">
            <a:spLocks noGrp="1"/>
          </p:cNvSpPr>
          <p:nvPr>
            <p:ph type="subTitle" idx="6"/>
          </p:nvPr>
        </p:nvSpPr>
        <p:spPr>
          <a:xfrm>
            <a:off x="6019500" y="4138200"/>
            <a:ext cx="2404500" cy="46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58" name="Google Shape;358;p19"/>
          <p:cNvSpPr txBox="1">
            <a:spLocks noGrp="1"/>
          </p:cNvSpPr>
          <p:nvPr>
            <p:ph type="subTitle" idx="7"/>
          </p:nvPr>
        </p:nvSpPr>
        <p:spPr>
          <a:xfrm>
            <a:off x="720000" y="2037125"/>
            <a:ext cx="24045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59" name="Google Shape;359;p19"/>
          <p:cNvSpPr txBox="1">
            <a:spLocks noGrp="1"/>
          </p:cNvSpPr>
          <p:nvPr>
            <p:ph type="subTitle" idx="8"/>
          </p:nvPr>
        </p:nvSpPr>
        <p:spPr>
          <a:xfrm>
            <a:off x="720000" y="2488675"/>
            <a:ext cx="2404500" cy="46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60" name="Google Shape;360;p19"/>
          <p:cNvSpPr txBox="1">
            <a:spLocks noGrp="1"/>
          </p:cNvSpPr>
          <p:nvPr>
            <p:ph type="subTitle" idx="9"/>
          </p:nvPr>
        </p:nvSpPr>
        <p:spPr>
          <a:xfrm>
            <a:off x="3369750" y="2037125"/>
            <a:ext cx="24045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61" name="Google Shape;361;p19"/>
          <p:cNvSpPr txBox="1">
            <a:spLocks noGrp="1"/>
          </p:cNvSpPr>
          <p:nvPr>
            <p:ph type="subTitle" idx="13"/>
          </p:nvPr>
        </p:nvSpPr>
        <p:spPr>
          <a:xfrm>
            <a:off x="3369750" y="2488675"/>
            <a:ext cx="2404500" cy="46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62" name="Google Shape;362;p19"/>
          <p:cNvSpPr txBox="1">
            <a:spLocks noGrp="1"/>
          </p:cNvSpPr>
          <p:nvPr>
            <p:ph type="subTitle" idx="14"/>
          </p:nvPr>
        </p:nvSpPr>
        <p:spPr>
          <a:xfrm>
            <a:off x="6019500" y="2037125"/>
            <a:ext cx="24045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63" name="Google Shape;363;p19"/>
          <p:cNvSpPr txBox="1">
            <a:spLocks noGrp="1"/>
          </p:cNvSpPr>
          <p:nvPr>
            <p:ph type="subTitle" idx="15"/>
          </p:nvPr>
        </p:nvSpPr>
        <p:spPr>
          <a:xfrm>
            <a:off x="6019500" y="2488675"/>
            <a:ext cx="2404500" cy="46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CUSTOM_4">
    <p:spTree>
      <p:nvGrpSpPr>
        <p:cNvPr id="1" name="Shape 364"/>
        <p:cNvGrpSpPr/>
        <p:nvPr/>
      </p:nvGrpSpPr>
      <p:grpSpPr>
        <a:xfrm>
          <a:off x="0" y="0"/>
          <a:ext cx="0" cy="0"/>
          <a:chOff x="0" y="0"/>
          <a:chExt cx="0" cy="0"/>
        </a:xfrm>
      </p:grpSpPr>
      <p:sp>
        <p:nvSpPr>
          <p:cNvPr id="365" name="Google Shape;365;p20"/>
          <p:cNvSpPr txBox="1">
            <a:spLocks noGrp="1"/>
          </p:cNvSpPr>
          <p:nvPr>
            <p:ph type="title" hasCustomPrompt="1"/>
          </p:nvPr>
        </p:nvSpPr>
        <p:spPr>
          <a:xfrm>
            <a:off x="720004" y="1900150"/>
            <a:ext cx="2236800" cy="118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FFFFFF"/>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366" name="Google Shape;366;p20"/>
          <p:cNvSpPr txBox="1">
            <a:spLocks noGrp="1"/>
          </p:cNvSpPr>
          <p:nvPr>
            <p:ph type="subTitle" idx="1"/>
          </p:nvPr>
        </p:nvSpPr>
        <p:spPr>
          <a:xfrm>
            <a:off x="720004" y="3417475"/>
            <a:ext cx="22368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67" name="Google Shape;367;p20"/>
          <p:cNvSpPr txBox="1">
            <a:spLocks noGrp="1"/>
          </p:cNvSpPr>
          <p:nvPr>
            <p:ph type="subTitle" idx="2"/>
          </p:nvPr>
        </p:nvSpPr>
        <p:spPr>
          <a:xfrm>
            <a:off x="720000" y="3905400"/>
            <a:ext cx="2236800" cy="6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68" name="Google Shape;368;p20"/>
          <p:cNvSpPr txBox="1">
            <a:spLocks noGrp="1"/>
          </p:cNvSpPr>
          <p:nvPr>
            <p:ph type="title" idx="3"/>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9" name="Google Shape;369;p20"/>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70" name="Google Shape;370;p20"/>
          <p:cNvSpPr txBox="1">
            <a:spLocks noGrp="1"/>
          </p:cNvSpPr>
          <p:nvPr>
            <p:ph type="title" idx="4" hasCustomPrompt="1"/>
          </p:nvPr>
        </p:nvSpPr>
        <p:spPr>
          <a:xfrm>
            <a:off x="3453604" y="1900150"/>
            <a:ext cx="2236800" cy="118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FFFFFF"/>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371" name="Google Shape;371;p20"/>
          <p:cNvSpPr txBox="1">
            <a:spLocks noGrp="1"/>
          </p:cNvSpPr>
          <p:nvPr>
            <p:ph type="subTitle" idx="5"/>
          </p:nvPr>
        </p:nvSpPr>
        <p:spPr>
          <a:xfrm>
            <a:off x="3453604" y="3417475"/>
            <a:ext cx="22368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72" name="Google Shape;372;p20"/>
          <p:cNvSpPr txBox="1">
            <a:spLocks noGrp="1"/>
          </p:cNvSpPr>
          <p:nvPr>
            <p:ph type="subTitle" idx="6"/>
          </p:nvPr>
        </p:nvSpPr>
        <p:spPr>
          <a:xfrm>
            <a:off x="3453600" y="3905400"/>
            <a:ext cx="2236800" cy="6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73" name="Google Shape;373;p20"/>
          <p:cNvSpPr txBox="1">
            <a:spLocks noGrp="1"/>
          </p:cNvSpPr>
          <p:nvPr>
            <p:ph type="title" idx="7" hasCustomPrompt="1"/>
          </p:nvPr>
        </p:nvSpPr>
        <p:spPr>
          <a:xfrm>
            <a:off x="6187204" y="1900150"/>
            <a:ext cx="2236800" cy="118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FFFFFF"/>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374" name="Google Shape;374;p20"/>
          <p:cNvSpPr txBox="1">
            <a:spLocks noGrp="1"/>
          </p:cNvSpPr>
          <p:nvPr>
            <p:ph type="subTitle" idx="8"/>
          </p:nvPr>
        </p:nvSpPr>
        <p:spPr>
          <a:xfrm>
            <a:off x="6187204" y="3417475"/>
            <a:ext cx="22368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75" name="Google Shape;375;p20"/>
          <p:cNvSpPr txBox="1">
            <a:spLocks noGrp="1"/>
          </p:cNvSpPr>
          <p:nvPr>
            <p:ph type="subTitle" idx="9"/>
          </p:nvPr>
        </p:nvSpPr>
        <p:spPr>
          <a:xfrm>
            <a:off x="6187200" y="3905400"/>
            <a:ext cx="2236800" cy="6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9"/>
        <p:cNvGrpSpPr/>
        <p:nvPr/>
      </p:nvGrpSpPr>
      <p:grpSpPr>
        <a:xfrm>
          <a:off x="0" y="0"/>
          <a:ext cx="0" cy="0"/>
          <a:chOff x="0" y="0"/>
          <a:chExt cx="0" cy="0"/>
        </a:xfrm>
      </p:grpSpPr>
      <p:sp>
        <p:nvSpPr>
          <p:cNvPr id="70" name="Google Shape;70;p3"/>
          <p:cNvSpPr txBox="1">
            <a:spLocks noGrp="1"/>
          </p:cNvSpPr>
          <p:nvPr>
            <p:ph type="title"/>
          </p:nvPr>
        </p:nvSpPr>
        <p:spPr>
          <a:xfrm>
            <a:off x="4450450" y="1841288"/>
            <a:ext cx="2549700" cy="560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71" name="Google Shape;71;p3"/>
          <p:cNvSpPr/>
          <p:nvPr/>
        </p:nvSpPr>
        <p:spPr>
          <a:xfrm rot="-5400000" flipH="1">
            <a:off x="190897"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72" name="Google Shape;72;p3"/>
          <p:cNvSpPr/>
          <p:nvPr/>
        </p:nvSpPr>
        <p:spPr>
          <a:xfrm rot="-5400000">
            <a:off x="190897"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73" name="Google Shape;73;p3"/>
          <p:cNvCxnSpPr/>
          <p:nvPr/>
        </p:nvCxnSpPr>
        <p:spPr>
          <a:xfrm rot="5400000">
            <a:off x="-2220322"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74" name="Google Shape;74;p3"/>
          <p:cNvCxnSpPr/>
          <p:nvPr/>
        </p:nvCxnSpPr>
        <p:spPr>
          <a:xfrm rot="-5400000" flipH="1">
            <a:off x="1264703" y="1662455"/>
            <a:ext cx="600" cy="18147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75" name="Google Shape;75;p3"/>
          <p:cNvGrpSpPr/>
          <p:nvPr/>
        </p:nvGrpSpPr>
        <p:grpSpPr>
          <a:xfrm flipH="1">
            <a:off x="95106" y="1912429"/>
            <a:ext cx="3748915" cy="3156397"/>
            <a:chOff x="5279706" y="1837129"/>
            <a:chExt cx="3748915" cy="3156397"/>
          </a:xfrm>
        </p:grpSpPr>
        <p:sp>
          <p:nvSpPr>
            <p:cNvPr id="76" name="Google Shape;76;p3"/>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704455"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3"/>
          <p:cNvGrpSpPr/>
          <p:nvPr/>
        </p:nvGrpSpPr>
        <p:grpSpPr>
          <a:xfrm rot="10800000" flipH="1">
            <a:off x="5317381" y="81629"/>
            <a:ext cx="3748915" cy="3156397"/>
            <a:chOff x="5279706" y="1837129"/>
            <a:chExt cx="3748915" cy="3156397"/>
          </a:xfrm>
        </p:grpSpPr>
        <p:sp>
          <p:nvSpPr>
            <p:cNvPr id="99" name="Google Shape;99;p3"/>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3"/>
          <p:cNvSpPr txBox="1">
            <a:spLocks noGrp="1"/>
          </p:cNvSpPr>
          <p:nvPr>
            <p:ph type="title" idx="2" hasCustomPrompt="1"/>
          </p:nvPr>
        </p:nvSpPr>
        <p:spPr>
          <a:xfrm>
            <a:off x="2179475" y="1841300"/>
            <a:ext cx="2077800" cy="1340700"/>
          </a:xfrm>
          <a:prstGeom prst="rect">
            <a:avLst/>
          </a:prstGeom>
          <a:effectLst>
            <a:outerShdw blurRad="57150" algn="bl" rotWithShape="0">
              <a:srgbClr val="DFDEFF">
                <a:alpha val="50000"/>
              </a:srgbClr>
            </a:outerShdw>
          </a:effectLst>
        </p:spPr>
        <p:txBody>
          <a:bodyPr spcFirstLastPara="1" wrap="square" lIns="91425" tIns="91425" rIns="91425" bIns="91425" anchor="ctr" anchorCtr="0">
            <a:noAutofit/>
          </a:bodyPr>
          <a:lstStyle>
            <a:lvl1pPr lvl="0" algn="ctr" rtl="0">
              <a:spcBef>
                <a:spcPts val="0"/>
              </a:spcBef>
              <a:spcAft>
                <a:spcPts val="0"/>
              </a:spcAft>
              <a:buClr>
                <a:srgbClr val="775EF5"/>
              </a:buClr>
              <a:buSzPts val="12000"/>
              <a:buNone/>
              <a:defRPr sz="15000">
                <a:solidFill>
                  <a:srgbClr val="775EF5"/>
                </a:solidFill>
              </a:defRPr>
            </a:lvl1pPr>
            <a:lvl2pPr lvl="1" algn="ctr" rtl="0">
              <a:spcBef>
                <a:spcPts val="0"/>
              </a:spcBef>
              <a:spcAft>
                <a:spcPts val="0"/>
              </a:spcAft>
              <a:buClr>
                <a:srgbClr val="775EF5"/>
              </a:buClr>
              <a:buSzPts val="12000"/>
              <a:buNone/>
              <a:defRPr sz="12000">
                <a:solidFill>
                  <a:srgbClr val="775EF5"/>
                </a:solidFill>
              </a:defRPr>
            </a:lvl2pPr>
            <a:lvl3pPr lvl="2" algn="ctr" rtl="0">
              <a:spcBef>
                <a:spcPts val="0"/>
              </a:spcBef>
              <a:spcAft>
                <a:spcPts val="0"/>
              </a:spcAft>
              <a:buClr>
                <a:srgbClr val="775EF5"/>
              </a:buClr>
              <a:buSzPts val="12000"/>
              <a:buNone/>
              <a:defRPr sz="12000">
                <a:solidFill>
                  <a:srgbClr val="775EF5"/>
                </a:solidFill>
              </a:defRPr>
            </a:lvl3pPr>
            <a:lvl4pPr lvl="3" algn="ctr" rtl="0">
              <a:spcBef>
                <a:spcPts val="0"/>
              </a:spcBef>
              <a:spcAft>
                <a:spcPts val="0"/>
              </a:spcAft>
              <a:buClr>
                <a:srgbClr val="775EF5"/>
              </a:buClr>
              <a:buSzPts val="12000"/>
              <a:buNone/>
              <a:defRPr sz="12000">
                <a:solidFill>
                  <a:srgbClr val="775EF5"/>
                </a:solidFill>
              </a:defRPr>
            </a:lvl4pPr>
            <a:lvl5pPr lvl="4" algn="ctr" rtl="0">
              <a:spcBef>
                <a:spcPts val="0"/>
              </a:spcBef>
              <a:spcAft>
                <a:spcPts val="0"/>
              </a:spcAft>
              <a:buClr>
                <a:srgbClr val="775EF5"/>
              </a:buClr>
              <a:buSzPts val="12000"/>
              <a:buNone/>
              <a:defRPr sz="12000">
                <a:solidFill>
                  <a:srgbClr val="775EF5"/>
                </a:solidFill>
              </a:defRPr>
            </a:lvl5pPr>
            <a:lvl6pPr lvl="5" algn="ctr" rtl="0">
              <a:spcBef>
                <a:spcPts val="0"/>
              </a:spcBef>
              <a:spcAft>
                <a:spcPts val="0"/>
              </a:spcAft>
              <a:buClr>
                <a:srgbClr val="775EF5"/>
              </a:buClr>
              <a:buSzPts val="12000"/>
              <a:buNone/>
              <a:defRPr sz="12000">
                <a:solidFill>
                  <a:srgbClr val="775EF5"/>
                </a:solidFill>
              </a:defRPr>
            </a:lvl6pPr>
            <a:lvl7pPr lvl="6" algn="ctr" rtl="0">
              <a:spcBef>
                <a:spcPts val="0"/>
              </a:spcBef>
              <a:spcAft>
                <a:spcPts val="0"/>
              </a:spcAft>
              <a:buClr>
                <a:srgbClr val="775EF5"/>
              </a:buClr>
              <a:buSzPts val="12000"/>
              <a:buNone/>
              <a:defRPr sz="12000">
                <a:solidFill>
                  <a:srgbClr val="775EF5"/>
                </a:solidFill>
              </a:defRPr>
            </a:lvl7pPr>
            <a:lvl8pPr lvl="7" algn="ctr" rtl="0">
              <a:spcBef>
                <a:spcPts val="0"/>
              </a:spcBef>
              <a:spcAft>
                <a:spcPts val="0"/>
              </a:spcAft>
              <a:buClr>
                <a:srgbClr val="775EF5"/>
              </a:buClr>
              <a:buSzPts val="12000"/>
              <a:buNone/>
              <a:defRPr sz="12000">
                <a:solidFill>
                  <a:srgbClr val="775EF5"/>
                </a:solidFill>
              </a:defRPr>
            </a:lvl8pPr>
            <a:lvl9pPr lvl="8" algn="ctr" rtl="0">
              <a:spcBef>
                <a:spcPts val="0"/>
              </a:spcBef>
              <a:spcAft>
                <a:spcPts val="0"/>
              </a:spcAft>
              <a:buClr>
                <a:srgbClr val="775EF5"/>
              </a:buClr>
              <a:buSzPts val="12000"/>
              <a:buNone/>
              <a:defRPr sz="12000">
                <a:solidFill>
                  <a:srgbClr val="775EF5"/>
                </a:solidFill>
              </a:defRPr>
            </a:lvl9pPr>
          </a:lstStyle>
          <a:p>
            <a:r>
              <a:t>xx%</a:t>
            </a:r>
          </a:p>
        </p:txBody>
      </p:sp>
      <p:sp>
        <p:nvSpPr>
          <p:cNvPr id="122" name="Google Shape;122;p3"/>
          <p:cNvSpPr txBox="1">
            <a:spLocks noGrp="1"/>
          </p:cNvSpPr>
          <p:nvPr>
            <p:ph type="title" idx="3"/>
          </p:nvPr>
        </p:nvSpPr>
        <p:spPr>
          <a:xfrm>
            <a:off x="4450450" y="2643713"/>
            <a:ext cx="2549700" cy="658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1pPr>
            <a:lvl2pPr lvl="1"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2pPr>
            <a:lvl3pPr lvl="2"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3pPr>
            <a:lvl4pPr lvl="3"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4pPr>
            <a:lvl5pPr lvl="4"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5pPr>
            <a:lvl6pPr lvl="5"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6pPr>
            <a:lvl7pPr lvl="6"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7pPr>
            <a:lvl8pPr lvl="7"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8pPr>
            <a:lvl9pPr lvl="8"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4_1">
    <p:spTree>
      <p:nvGrpSpPr>
        <p:cNvPr id="1" name="Shape 376"/>
        <p:cNvGrpSpPr/>
        <p:nvPr/>
      </p:nvGrpSpPr>
      <p:grpSpPr>
        <a:xfrm>
          <a:off x="0" y="0"/>
          <a:ext cx="0" cy="0"/>
          <a:chOff x="0" y="0"/>
          <a:chExt cx="0" cy="0"/>
        </a:xfrm>
      </p:grpSpPr>
      <p:sp>
        <p:nvSpPr>
          <p:cNvPr id="377" name="Google Shape;377;p21"/>
          <p:cNvSpPr txBox="1">
            <a:spLocks noGrp="1"/>
          </p:cNvSpPr>
          <p:nvPr>
            <p:ph type="subTitle" idx="1"/>
          </p:nvPr>
        </p:nvSpPr>
        <p:spPr>
          <a:xfrm>
            <a:off x="720000" y="4183800"/>
            <a:ext cx="22368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78" name="Google Shape;378;p21"/>
          <p:cNvSpPr txBox="1">
            <a:spLocks noGrp="1"/>
          </p:cNvSpPr>
          <p:nvPr>
            <p:ph type="subTitle" idx="2"/>
          </p:nvPr>
        </p:nvSpPr>
        <p:spPr>
          <a:xfrm>
            <a:off x="720000" y="3157750"/>
            <a:ext cx="2236800" cy="93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79" name="Google Shape;379;p2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80" name="Google Shape;380;p21"/>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81" name="Google Shape;381;p21"/>
          <p:cNvSpPr txBox="1">
            <a:spLocks noGrp="1"/>
          </p:cNvSpPr>
          <p:nvPr>
            <p:ph type="subTitle" idx="3"/>
          </p:nvPr>
        </p:nvSpPr>
        <p:spPr>
          <a:xfrm>
            <a:off x="3453600" y="4183800"/>
            <a:ext cx="22368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82" name="Google Shape;382;p21"/>
          <p:cNvSpPr txBox="1">
            <a:spLocks noGrp="1"/>
          </p:cNvSpPr>
          <p:nvPr>
            <p:ph type="subTitle" idx="4"/>
          </p:nvPr>
        </p:nvSpPr>
        <p:spPr>
          <a:xfrm>
            <a:off x="3453600" y="3157750"/>
            <a:ext cx="2236800" cy="93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383" name="Google Shape;383;p21"/>
          <p:cNvSpPr txBox="1">
            <a:spLocks noGrp="1"/>
          </p:cNvSpPr>
          <p:nvPr>
            <p:ph type="subTitle" idx="5"/>
          </p:nvPr>
        </p:nvSpPr>
        <p:spPr>
          <a:xfrm>
            <a:off x="6187200" y="4183800"/>
            <a:ext cx="22368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84" name="Google Shape;384;p21"/>
          <p:cNvSpPr txBox="1">
            <a:spLocks noGrp="1"/>
          </p:cNvSpPr>
          <p:nvPr>
            <p:ph type="subTitle" idx="6"/>
          </p:nvPr>
        </p:nvSpPr>
        <p:spPr>
          <a:xfrm>
            <a:off x="6187200" y="3157750"/>
            <a:ext cx="2236800" cy="93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385"/>
        <p:cNvGrpSpPr/>
        <p:nvPr/>
      </p:nvGrpSpPr>
      <p:grpSpPr>
        <a:xfrm>
          <a:off x="0" y="0"/>
          <a:ext cx="0" cy="0"/>
          <a:chOff x="0" y="0"/>
          <a:chExt cx="0" cy="0"/>
        </a:xfrm>
      </p:grpSpPr>
      <p:sp>
        <p:nvSpPr>
          <p:cNvPr id="386" name="Google Shape;386;p22"/>
          <p:cNvSpPr txBox="1">
            <a:spLocks noGrp="1"/>
          </p:cNvSpPr>
          <p:nvPr>
            <p:ph type="title"/>
          </p:nvPr>
        </p:nvSpPr>
        <p:spPr>
          <a:xfrm>
            <a:off x="2271850" y="1208325"/>
            <a:ext cx="4591500" cy="2226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rgbClr val="FFFFFF"/>
                </a:solidFill>
                <a:latin typeface="Titillium Web"/>
                <a:ea typeface="Titillium Web"/>
                <a:cs typeface="Titillium Web"/>
                <a:sym typeface="Titillium Web"/>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387" name="Google Shape;387;p22"/>
          <p:cNvSpPr txBox="1">
            <a:spLocks noGrp="1"/>
          </p:cNvSpPr>
          <p:nvPr>
            <p:ph type="subTitle" idx="1"/>
          </p:nvPr>
        </p:nvSpPr>
        <p:spPr>
          <a:xfrm>
            <a:off x="2173700" y="3582975"/>
            <a:ext cx="4805400" cy="352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2100">
                <a:latin typeface="Squada One"/>
                <a:ea typeface="Squada One"/>
                <a:cs typeface="Squada One"/>
                <a:sym typeface="Squada One"/>
              </a:defRPr>
            </a:lvl1pPr>
            <a:lvl2pPr lvl="1" algn="ctr">
              <a:spcBef>
                <a:spcPts val="0"/>
              </a:spcBef>
              <a:spcAft>
                <a:spcPts val="0"/>
              </a:spcAft>
              <a:buSzPts val="1600"/>
              <a:buNone/>
              <a:defRPr/>
            </a:lvl2pPr>
            <a:lvl3pPr lvl="2" algn="ctr">
              <a:spcBef>
                <a:spcPts val="1600"/>
              </a:spcBef>
              <a:spcAft>
                <a:spcPts val="0"/>
              </a:spcAft>
              <a:buSzPts val="1600"/>
              <a:buNone/>
              <a:defRPr/>
            </a:lvl3pPr>
            <a:lvl4pPr lvl="3" algn="ctr">
              <a:spcBef>
                <a:spcPts val="1600"/>
              </a:spcBef>
              <a:spcAft>
                <a:spcPts val="0"/>
              </a:spcAft>
              <a:buSzPts val="1600"/>
              <a:buNone/>
              <a:defRPr/>
            </a:lvl4pPr>
            <a:lvl5pPr lvl="4" algn="ctr">
              <a:spcBef>
                <a:spcPts val="1600"/>
              </a:spcBef>
              <a:spcAft>
                <a:spcPts val="0"/>
              </a:spcAft>
              <a:buSzPts val="1600"/>
              <a:buNone/>
              <a:defRPr/>
            </a:lvl5pPr>
            <a:lvl6pPr lvl="5" algn="ctr">
              <a:spcBef>
                <a:spcPts val="1600"/>
              </a:spcBef>
              <a:spcAft>
                <a:spcPts val="0"/>
              </a:spcAft>
              <a:buSzPts val="1600"/>
              <a:buNone/>
              <a:defRPr/>
            </a:lvl6pPr>
            <a:lvl7pPr lvl="6" algn="ctr">
              <a:spcBef>
                <a:spcPts val="1600"/>
              </a:spcBef>
              <a:spcAft>
                <a:spcPts val="0"/>
              </a:spcAft>
              <a:buSzPts val="1600"/>
              <a:buNone/>
              <a:defRPr/>
            </a:lvl7pPr>
            <a:lvl8pPr lvl="7" algn="ctr">
              <a:spcBef>
                <a:spcPts val="1600"/>
              </a:spcBef>
              <a:spcAft>
                <a:spcPts val="0"/>
              </a:spcAft>
              <a:buSzPts val="1600"/>
              <a:buNone/>
              <a:defRPr/>
            </a:lvl8pPr>
            <a:lvl9pPr lvl="8" algn="ctr">
              <a:spcBef>
                <a:spcPts val="1600"/>
              </a:spcBef>
              <a:spcAft>
                <a:spcPts val="1600"/>
              </a:spcAft>
              <a:buSzPts val="1600"/>
              <a:buNone/>
              <a:defRPr/>
            </a:lvl9pPr>
          </a:lstStyle>
          <a:p>
            <a:endParaRPr/>
          </a:p>
        </p:txBody>
      </p:sp>
      <p:sp>
        <p:nvSpPr>
          <p:cNvPr id="388" name="Google Shape;388;p22"/>
          <p:cNvSpPr/>
          <p:nvPr/>
        </p:nvSpPr>
        <p:spPr>
          <a:xfrm rot="5400000" flipH="1">
            <a:off x="6679769"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89" name="Google Shape;389;p22"/>
          <p:cNvSpPr/>
          <p:nvPr/>
        </p:nvSpPr>
        <p:spPr>
          <a:xfrm rot="5400000">
            <a:off x="6679769"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390" name="Google Shape;390;p22"/>
          <p:cNvCxnSpPr/>
          <p:nvPr/>
        </p:nvCxnSpPr>
        <p:spPr>
          <a:xfrm rot="5400000" flipH="1">
            <a:off x="7896100" y="1662731"/>
            <a:ext cx="600" cy="18147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391" name="Google Shape;391;p22"/>
          <p:cNvGrpSpPr/>
          <p:nvPr/>
        </p:nvGrpSpPr>
        <p:grpSpPr>
          <a:xfrm flipH="1">
            <a:off x="82531" y="1916411"/>
            <a:ext cx="3748915" cy="3156397"/>
            <a:chOff x="5279706" y="1837129"/>
            <a:chExt cx="3748915" cy="3156397"/>
          </a:xfrm>
        </p:grpSpPr>
        <p:sp>
          <p:nvSpPr>
            <p:cNvPr id="392" name="Google Shape;392;p22"/>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 name="Google Shape;414;p22"/>
          <p:cNvSpPr/>
          <p:nvPr/>
        </p:nvSpPr>
        <p:spPr>
          <a:xfrm rot="-5400000">
            <a:off x="156369"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415" name="Google Shape;415;p22"/>
          <p:cNvSpPr/>
          <p:nvPr/>
        </p:nvSpPr>
        <p:spPr>
          <a:xfrm rot="-5400000" flipH="1">
            <a:off x="156369"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416" name="Google Shape;416;p22"/>
          <p:cNvCxnSpPr/>
          <p:nvPr/>
        </p:nvCxnSpPr>
        <p:spPr>
          <a:xfrm rot="-5400000">
            <a:off x="1230175" y="1662731"/>
            <a:ext cx="600" cy="18147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417" name="Google Shape;417;p22"/>
          <p:cNvGrpSpPr/>
          <p:nvPr/>
        </p:nvGrpSpPr>
        <p:grpSpPr>
          <a:xfrm rot="10800000" flipH="1">
            <a:off x="5317381" y="71061"/>
            <a:ext cx="3748915" cy="3156397"/>
            <a:chOff x="5279706" y="1837129"/>
            <a:chExt cx="3748915" cy="3156397"/>
          </a:xfrm>
        </p:grpSpPr>
        <p:sp>
          <p:nvSpPr>
            <p:cNvPr id="418" name="Google Shape;418;p22"/>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2"/>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0" name="Google Shape;440;p22"/>
          <p:cNvCxnSpPr/>
          <p:nvPr/>
        </p:nvCxnSpPr>
        <p:spPr>
          <a:xfrm rot="5400000">
            <a:off x="6210625"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441" name="Google Shape;441;p22"/>
          <p:cNvCxnSpPr/>
          <p:nvPr/>
        </p:nvCxnSpPr>
        <p:spPr>
          <a:xfrm rot="5400000">
            <a:off x="-2254850"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CUSTOM_4_2">
    <p:spTree>
      <p:nvGrpSpPr>
        <p:cNvPr id="1" name="Shape 442"/>
        <p:cNvGrpSpPr/>
        <p:nvPr/>
      </p:nvGrpSpPr>
      <p:grpSpPr>
        <a:xfrm>
          <a:off x="0" y="0"/>
          <a:ext cx="0" cy="0"/>
          <a:chOff x="0" y="0"/>
          <a:chExt cx="0" cy="0"/>
        </a:xfrm>
      </p:grpSpPr>
      <p:sp>
        <p:nvSpPr>
          <p:cNvPr id="443" name="Google Shape;443;p2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44" name="Google Shape;444;p23"/>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445" name="Google Shape;445;p23"/>
          <p:cNvSpPr txBox="1">
            <a:spLocks noGrp="1"/>
          </p:cNvSpPr>
          <p:nvPr>
            <p:ph type="title" idx="2" hasCustomPrompt="1"/>
          </p:nvPr>
        </p:nvSpPr>
        <p:spPr>
          <a:xfrm>
            <a:off x="720004" y="1900150"/>
            <a:ext cx="2236800" cy="118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FFFFFF"/>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446" name="Google Shape;446;p23"/>
          <p:cNvSpPr txBox="1">
            <a:spLocks noGrp="1"/>
          </p:cNvSpPr>
          <p:nvPr>
            <p:ph type="subTitle" idx="1"/>
          </p:nvPr>
        </p:nvSpPr>
        <p:spPr>
          <a:xfrm>
            <a:off x="720000" y="3417475"/>
            <a:ext cx="22368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0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447" name="Google Shape;447;p23"/>
          <p:cNvSpPr txBox="1">
            <a:spLocks noGrp="1"/>
          </p:cNvSpPr>
          <p:nvPr>
            <p:ph type="subTitle" idx="3"/>
          </p:nvPr>
        </p:nvSpPr>
        <p:spPr>
          <a:xfrm>
            <a:off x="720000" y="3905400"/>
            <a:ext cx="2236800" cy="6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
        <p:nvSpPr>
          <p:cNvPr id="448" name="Google Shape;448;p23"/>
          <p:cNvSpPr txBox="1">
            <a:spLocks noGrp="1"/>
          </p:cNvSpPr>
          <p:nvPr>
            <p:ph type="title" idx="4" hasCustomPrompt="1"/>
          </p:nvPr>
        </p:nvSpPr>
        <p:spPr>
          <a:xfrm>
            <a:off x="6187204" y="1900150"/>
            <a:ext cx="2236800" cy="118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FFFFFF"/>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449" name="Google Shape;449;p23"/>
          <p:cNvSpPr txBox="1">
            <a:spLocks noGrp="1"/>
          </p:cNvSpPr>
          <p:nvPr>
            <p:ph type="subTitle" idx="5"/>
          </p:nvPr>
        </p:nvSpPr>
        <p:spPr>
          <a:xfrm>
            <a:off x="6187200" y="3417475"/>
            <a:ext cx="2236800" cy="419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000">
                <a:solidFill>
                  <a:srgbClr val="FFFFFF"/>
                </a:solidFill>
                <a:latin typeface="Squada One"/>
                <a:ea typeface="Squada One"/>
                <a:cs typeface="Squada One"/>
                <a:sym typeface="Squada One"/>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450" name="Google Shape;450;p23"/>
          <p:cNvSpPr txBox="1">
            <a:spLocks noGrp="1"/>
          </p:cNvSpPr>
          <p:nvPr>
            <p:ph type="subTitle" idx="6"/>
          </p:nvPr>
        </p:nvSpPr>
        <p:spPr>
          <a:xfrm>
            <a:off x="6187200" y="3905400"/>
            <a:ext cx="2236800" cy="6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1600"/>
              </a:spcBef>
              <a:spcAft>
                <a:spcPts val="0"/>
              </a:spcAft>
              <a:buClr>
                <a:srgbClr val="8E8BD8"/>
              </a:buClr>
              <a:buSzPts val="1600"/>
              <a:buNone/>
              <a:defRPr>
                <a:solidFill>
                  <a:srgbClr val="8E8BD8"/>
                </a:solidFill>
              </a:defRPr>
            </a:lvl2pPr>
            <a:lvl3pPr lvl="2" algn="ctr" rtl="0">
              <a:spcBef>
                <a:spcPts val="1600"/>
              </a:spcBef>
              <a:spcAft>
                <a:spcPts val="0"/>
              </a:spcAft>
              <a:buClr>
                <a:srgbClr val="8E8BD8"/>
              </a:buClr>
              <a:buSzPts val="1600"/>
              <a:buNone/>
              <a:defRPr>
                <a:solidFill>
                  <a:srgbClr val="8E8BD8"/>
                </a:solidFill>
              </a:defRPr>
            </a:lvl3pPr>
            <a:lvl4pPr lvl="3" algn="ctr" rtl="0">
              <a:spcBef>
                <a:spcPts val="1600"/>
              </a:spcBef>
              <a:spcAft>
                <a:spcPts val="0"/>
              </a:spcAft>
              <a:buClr>
                <a:srgbClr val="8E8BD8"/>
              </a:buClr>
              <a:buSzPts val="1600"/>
              <a:buNone/>
              <a:defRPr>
                <a:solidFill>
                  <a:srgbClr val="8E8BD8"/>
                </a:solidFill>
              </a:defRPr>
            </a:lvl4pPr>
            <a:lvl5pPr lvl="4" algn="ctr" rtl="0">
              <a:spcBef>
                <a:spcPts val="1600"/>
              </a:spcBef>
              <a:spcAft>
                <a:spcPts val="0"/>
              </a:spcAft>
              <a:buClr>
                <a:srgbClr val="8E8BD8"/>
              </a:buClr>
              <a:buSzPts val="1600"/>
              <a:buNone/>
              <a:defRPr>
                <a:solidFill>
                  <a:srgbClr val="8E8BD8"/>
                </a:solidFill>
              </a:defRPr>
            </a:lvl5pPr>
            <a:lvl6pPr lvl="5" algn="ctr" rtl="0">
              <a:spcBef>
                <a:spcPts val="1600"/>
              </a:spcBef>
              <a:spcAft>
                <a:spcPts val="0"/>
              </a:spcAft>
              <a:buClr>
                <a:srgbClr val="8E8BD8"/>
              </a:buClr>
              <a:buSzPts val="1600"/>
              <a:buNone/>
              <a:defRPr>
                <a:solidFill>
                  <a:srgbClr val="8E8BD8"/>
                </a:solidFill>
              </a:defRPr>
            </a:lvl6pPr>
            <a:lvl7pPr lvl="6" algn="ctr" rtl="0">
              <a:spcBef>
                <a:spcPts val="1600"/>
              </a:spcBef>
              <a:spcAft>
                <a:spcPts val="0"/>
              </a:spcAft>
              <a:buClr>
                <a:srgbClr val="8E8BD8"/>
              </a:buClr>
              <a:buSzPts val="1600"/>
              <a:buNone/>
              <a:defRPr>
                <a:solidFill>
                  <a:srgbClr val="8E8BD8"/>
                </a:solidFill>
              </a:defRPr>
            </a:lvl7pPr>
            <a:lvl8pPr lvl="7" algn="ctr" rtl="0">
              <a:spcBef>
                <a:spcPts val="1600"/>
              </a:spcBef>
              <a:spcAft>
                <a:spcPts val="0"/>
              </a:spcAft>
              <a:buClr>
                <a:srgbClr val="8E8BD8"/>
              </a:buClr>
              <a:buSzPts val="1600"/>
              <a:buNone/>
              <a:defRPr>
                <a:solidFill>
                  <a:srgbClr val="8E8BD8"/>
                </a:solidFill>
              </a:defRPr>
            </a:lvl8pPr>
            <a:lvl9pPr lvl="8" algn="ctr" rtl="0">
              <a:spcBef>
                <a:spcPts val="1600"/>
              </a:spcBef>
              <a:spcAft>
                <a:spcPts val="1600"/>
              </a:spcAft>
              <a:buClr>
                <a:srgbClr val="8E8BD8"/>
              </a:buClr>
              <a:buSzPts val="1600"/>
              <a:buNone/>
              <a:defRPr>
                <a:solidFill>
                  <a:srgbClr val="8E8BD8"/>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p:cSld name="CUSTOM_7">
    <p:spTree>
      <p:nvGrpSpPr>
        <p:cNvPr id="1" name="Shape 451"/>
        <p:cNvGrpSpPr/>
        <p:nvPr/>
      </p:nvGrpSpPr>
      <p:grpSpPr>
        <a:xfrm>
          <a:off x="0" y="0"/>
          <a:ext cx="0" cy="0"/>
          <a:chOff x="0" y="0"/>
          <a:chExt cx="0" cy="0"/>
        </a:xfrm>
      </p:grpSpPr>
      <p:sp>
        <p:nvSpPr>
          <p:cNvPr id="452" name="Google Shape;452;p2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53" name="Google Shape;453;p24"/>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454" name="Google Shape;454;p24"/>
          <p:cNvSpPr txBox="1">
            <a:spLocks noGrp="1"/>
          </p:cNvSpPr>
          <p:nvPr>
            <p:ph type="subTitle" idx="1"/>
          </p:nvPr>
        </p:nvSpPr>
        <p:spPr>
          <a:xfrm>
            <a:off x="738750" y="1522050"/>
            <a:ext cx="7704000" cy="308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455"/>
        <p:cNvGrpSpPr/>
        <p:nvPr/>
      </p:nvGrpSpPr>
      <p:grpSpPr>
        <a:xfrm>
          <a:off x="0" y="0"/>
          <a:ext cx="0" cy="0"/>
          <a:chOff x="0" y="0"/>
          <a:chExt cx="0" cy="0"/>
        </a:xfrm>
      </p:grpSpPr>
      <p:sp>
        <p:nvSpPr>
          <p:cNvPr id="456" name="Google Shape;456;p25"/>
          <p:cNvSpPr/>
          <p:nvPr/>
        </p:nvSpPr>
        <p:spPr>
          <a:xfrm rot="-5400000" flipH="1">
            <a:off x="190897"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457" name="Google Shape;457;p25"/>
          <p:cNvSpPr/>
          <p:nvPr/>
        </p:nvSpPr>
        <p:spPr>
          <a:xfrm rot="-5400000">
            <a:off x="190897"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458" name="Google Shape;458;p25"/>
          <p:cNvCxnSpPr/>
          <p:nvPr/>
        </p:nvCxnSpPr>
        <p:spPr>
          <a:xfrm rot="5400000">
            <a:off x="-2220322"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459" name="Google Shape;459;p25"/>
          <p:cNvCxnSpPr/>
          <p:nvPr/>
        </p:nvCxnSpPr>
        <p:spPr>
          <a:xfrm>
            <a:off x="357653" y="2569505"/>
            <a:ext cx="2698800" cy="24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460" name="Google Shape;460;p25"/>
          <p:cNvGrpSpPr/>
          <p:nvPr/>
        </p:nvGrpSpPr>
        <p:grpSpPr>
          <a:xfrm flipH="1">
            <a:off x="95106" y="1912429"/>
            <a:ext cx="3748915" cy="3156397"/>
            <a:chOff x="5279706" y="1837129"/>
            <a:chExt cx="3748915" cy="3156397"/>
          </a:xfrm>
        </p:grpSpPr>
        <p:sp>
          <p:nvSpPr>
            <p:cNvPr id="461" name="Google Shape;461;p25"/>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5"/>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5"/>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5"/>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5"/>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5"/>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5"/>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5"/>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5"/>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5"/>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5"/>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5"/>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5"/>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5"/>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5"/>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5"/>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5"/>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5"/>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5"/>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5"/>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5"/>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5"/>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25"/>
          <p:cNvGrpSpPr/>
          <p:nvPr/>
        </p:nvGrpSpPr>
        <p:grpSpPr>
          <a:xfrm rot="10800000" flipH="1">
            <a:off x="5317381" y="81629"/>
            <a:ext cx="3748915" cy="3156397"/>
            <a:chOff x="5279706" y="1837129"/>
            <a:chExt cx="3748915" cy="3156397"/>
          </a:xfrm>
        </p:grpSpPr>
        <p:sp>
          <p:nvSpPr>
            <p:cNvPr id="484" name="Google Shape;484;p25"/>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5"/>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5"/>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5"/>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5"/>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5"/>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5"/>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5"/>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5"/>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5"/>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5"/>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5"/>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5"/>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5"/>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25"/>
          <p:cNvSpPr txBox="1">
            <a:spLocks noGrp="1"/>
          </p:cNvSpPr>
          <p:nvPr>
            <p:ph type="title"/>
          </p:nvPr>
        </p:nvSpPr>
        <p:spPr>
          <a:xfrm>
            <a:off x="4257300" y="2300800"/>
            <a:ext cx="4166700" cy="658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1pPr>
            <a:lvl2pPr lvl="1"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2pPr>
            <a:lvl3pPr lvl="2"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3pPr>
            <a:lvl4pPr lvl="3"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4pPr>
            <a:lvl5pPr lvl="4"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5pPr>
            <a:lvl6pPr lvl="5"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6pPr>
            <a:lvl7pPr lvl="6"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7pPr>
            <a:lvl8pPr lvl="7"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8pPr>
            <a:lvl9pPr lvl="8"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9pPr>
          </a:lstStyle>
          <a:p>
            <a:endParaRPr/>
          </a:p>
        </p:txBody>
      </p:sp>
      <p:sp>
        <p:nvSpPr>
          <p:cNvPr id="507" name="Google Shape;507;p25"/>
          <p:cNvSpPr txBox="1"/>
          <p:nvPr/>
        </p:nvSpPr>
        <p:spPr>
          <a:xfrm>
            <a:off x="4257300" y="3714200"/>
            <a:ext cx="4166700" cy="6927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000" b="1">
                <a:solidFill>
                  <a:srgbClr val="8E8BD8"/>
                </a:solidFill>
                <a:latin typeface="Titillium Web"/>
                <a:ea typeface="Titillium Web"/>
                <a:cs typeface="Titillium Web"/>
                <a:sym typeface="Titillium Web"/>
              </a:rPr>
              <a:t>CREDITS:</a:t>
            </a:r>
            <a:r>
              <a:rPr lang="en" sz="1000">
                <a:solidFill>
                  <a:srgbClr val="8E8BD8"/>
                </a:solidFill>
                <a:latin typeface="Titillium Web"/>
                <a:ea typeface="Titillium Web"/>
                <a:cs typeface="Titillium Web"/>
                <a:sym typeface="Titillium Web"/>
              </a:rPr>
              <a:t> This presentation template was created by </a:t>
            </a:r>
            <a:r>
              <a:rPr lang="en" sz="1000" b="1">
                <a:solidFill>
                  <a:srgbClr val="8E8BD8"/>
                </a:solidFill>
                <a:uFill>
                  <a:noFill/>
                </a:uFill>
                <a:latin typeface="Titillium Web"/>
                <a:ea typeface="Titillium Web"/>
                <a:cs typeface="Titillium Web"/>
                <a:sym typeface="Titillium Web"/>
                <a:hlinkClick r:id="rId2">
                  <a:extLst>
                    <a:ext uri="{A12FA001-AC4F-418D-AE19-62706E023703}">
                      <ahyp:hlinkClr xmlns:ahyp="http://schemas.microsoft.com/office/drawing/2018/hyperlinkcolor" val="tx"/>
                    </a:ext>
                  </a:extLst>
                </a:hlinkClick>
              </a:rPr>
              <a:t>Slidesgo</a:t>
            </a:r>
            <a:r>
              <a:rPr lang="en" sz="1000">
                <a:solidFill>
                  <a:srgbClr val="8E8BD8"/>
                </a:solidFill>
                <a:latin typeface="Titillium Web"/>
                <a:ea typeface="Titillium Web"/>
                <a:cs typeface="Titillium Web"/>
                <a:sym typeface="Titillium Web"/>
              </a:rPr>
              <a:t>, including icons by </a:t>
            </a:r>
            <a:r>
              <a:rPr lang="en" sz="1000" b="1">
                <a:solidFill>
                  <a:srgbClr val="8E8BD8"/>
                </a:solidFill>
                <a:uFill>
                  <a:noFill/>
                </a:uFill>
                <a:latin typeface="Titillium Web"/>
                <a:ea typeface="Titillium Web"/>
                <a:cs typeface="Titillium Web"/>
                <a:sym typeface="Titillium Web"/>
                <a:hlinkClick r:id="rId3">
                  <a:extLst>
                    <a:ext uri="{A12FA001-AC4F-418D-AE19-62706E023703}">
                      <ahyp:hlinkClr xmlns:ahyp="http://schemas.microsoft.com/office/drawing/2018/hyperlinkcolor" val="tx"/>
                    </a:ext>
                  </a:extLst>
                </a:hlinkClick>
              </a:rPr>
              <a:t>Flaticon</a:t>
            </a:r>
            <a:r>
              <a:rPr lang="en" sz="1000">
                <a:solidFill>
                  <a:srgbClr val="8E8BD8"/>
                </a:solidFill>
                <a:latin typeface="Titillium Web"/>
                <a:ea typeface="Titillium Web"/>
                <a:cs typeface="Titillium Web"/>
                <a:sym typeface="Titillium Web"/>
              </a:rPr>
              <a:t>, infographics &amp; images by </a:t>
            </a:r>
            <a:r>
              <a:rPr lang="en" sz="1000" b="1">
                <a:solidFill>
                  <a:srgbClr val="8E8BD8"/>
                </a:solidFill>
                <a:uFill>
                  <a:noFill/>
                </a:uFill>
                <a:latin typeface="Titillium Web"/>
                <a:ea typeface="Titillium Web"/>
                <a:cs typeface="Titillium Web"/>
                <a:sym typeface="Titillium Web"/>
                <a:hlinkClick r:id="rId4">
                  <a:extLst>
                    <a:ext uri="{A12FA001-AC4F-418D-AE19-62706E023703}">
                      <ahyp:hlinkClr xmlns:ahyp="http://schemas.microsoft.com/office/drawing/2018/hyperlinkcolor" val="tx"/>
                    </a:ext>
                  </a:extLst>
                </a:hlinkClick>
              </a:rPr>
              <a:t>Freepik</a:t>
            </a:r>
            <a:r>
              <a:rPr lang="en" sz="1000">
                <a:solidFill>
                  <a:srgbClr val="8E8BD8"/>
                </a:solidFill>
                <a:latin typeface="Titillium Web"/>
                <a:ea typeface="Titillium Web"/>
                <a:cs typeface="Titillium Web"/>
                <a:sym typeface="Titillium Web"/>
              </a:rPr>
              <a:t> </a:t>
            </a:r>
            <a:endParaRPr sz="1000" b="1">
              <a:solidFill>
                <a:srgbClr val="8E8BD8"/>
              </a:solidFill>
              <a:latin typeface="Titillium Web"/>
              <a:ea typeface="Titillium Web"/>
              <a:cs typeface="Titillium Web"/>
              <a:sym typeface="Titillium Web"/>
            </a:endParaRPr>
          </a:p>
        </p:txBody>
      </p:sp>
      <p:sp>
        <p:nvSpPr>
          <p:cNvPr id="508" name="Google Shape;508;p25"/>
          <p:cNvSpPr txBox="1">
            <a:spLocks noGrp="1"/>
          </p:cNvSpPr>
          <p:nvPr>
            <p:ph type="subTitle" idx="1"/>
          </p:nvPr>
        </p:nvSpPr>
        <p:spPr>
          <a:xfrm>
            <a:off x="4260275" y="1591600"/>
            <a:ext cx="4166700" cy="6033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Clr>
                <a:srgbClr val="FFFFFF"/>
              </a:buClr>
              <a:buSzPts val="3000"/>
              <a:buFont typeface="Squada One"/>
              <a:buNone/>
              <a:defRPr sz="3000">
                <a:solidFill>
                  <a:srgbClr val="FFFFFF"/>
                </a:solidFill>
                <a:latin typeface="Squada One"/>
                <a:ea typeface="Squada One"/>
                <a:cs typeface="Squada One"/>
                <a:sym typeface="Squada One"/>
              </a:defRPr>
            </a:lvl1pPr>
            <a:lvl2pPr lvl="1">
              <a:spcBef>
                <a:spcPts val="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509" name="Google Shape;509;p25"/>
          <p:cNvSpPr txBox="1">
            <a:spLocks noGrp="1"/>
          </p:cNvSpPr>
          <p:nvPr>
            <p:ph type="title" idx="2"/>
          </p:nvPr>
        </p:nvSpPr>
        <p:spPr>
          <a:xfrm>
            <a:off x="3442376" y="540012"/>
            <a:ext cx="4981500" cy="1095600"/>
          </a:xfrm>
          <a:prstGeom prst="rect">
            <a:avLst/>
          </a:prstGeom>
          <a:effectLst>
            <a:outerShdw blurRad="57150" algn="bl" rotWithShape="0">
              <a:srgbClr val="DFDEFF">
                <a:alpha val="50000"/>
              </a:srgbClr>
            </a:outerShdw>
          </a:effectLst>
        </p:spPr>
        <p:txBody>
          <a:bodyPr spcFirstLastPara="1" wrap="square" lIns="91425" tIns="91425" rIns="91425" bIns="91425" anchor="ctr" anchorCtr="0">
            <a:noAutofit/>
          </a:bodyPr>
          <a:lstStyle>
            <a:lvl1pPr lvl="0" algn="r" rtl="0">
              <a:spcBef>
                <a:spcPts val="0"/>
              </a:spcBef>
              <a:spcAft>
                <a:spcPts val="0"/>
              </a:spcAft>
              <a:buClr>
                <a:srgbClr val="775EF5"/>
              </a:buClr>
              <a:buSzPts val="7000"/>
              <a:buNone/>
              <a:defRPr sz="9000">
                <a:solidFill>
                  <a:srgbClr val="775EF5"/>
                </a:solidFill>
              </a:defRPr>
            </a:lvl1pPr>
            <a:lvl2pPr lvl="1" algn="r" rtl="0">
              <a:spcBef>
                <a:spcPts val="0"/>
              </a:spcBef>
              <a:spcAft>
                <a:spcPts val="0"/>
              </a:spcAft>
              <a:buClr>
                <a:srgbClr val="775EF5"/>
              </a:buClr>
              <a:buSzPts val="7000"/>
              <a:buNone/>
              <a:defRPr sz="7000">
                <a:solidFill>
                  <a:srgbClr val="775EF5"/>
                </a:solidFill>
              </a:defRPr>
            </a:lvl2pPr>
            <a:lvl3pPr lvl="2" algn="r" rtl="0">
              <a:spcBef>
                <a:spcPts val="0"/>
              </a:spcBef>
              <a:spcAft>
                <a:spcPts val="0"/>
              </a:spcAft>
              <a:buClr>
                <a:srgbClr val="775EF5"/>
              </a:buClr>
              <a:buSzPts val="7000"/>
              <a:buNone/>
              <a:defRPr sz="7000">
                <a:solidFill>
                  <a:srgbClr val="775EF5"/>
                </a:solidFill>
              </a:defRPr>
            </a:lvl3pPr>
            <a:lvl4pPr lvl="3" algn="r" rtl="0">
              <a:spcBef>
                <a:spcPts val="0"/>
              </a:spcBef>
              <a:spcAft>
                <a:spcPts val="0"/>
              </a:spcAft>
              <a:buClr>
                <a:srgbClr val="775EF5"/>
              </a:buClr>
              <a:buSzPts val="7000"/>
              <a:buNone/>
              <a:defRPr sz="7000">
                <a:solidFill>
                  <a:srgbClr val="775EF5"/>
                </a:solidFill>
              </a:defRPr>
            </a:lvl4pPr>
            <a:lvl5pPr lvl="4" algn="r" rtl="0">
              <a:spcBef>
                <a:spcPts val="0"/>
              </a:spcBef>
              <a:spcAft>
                <a:spcPts val="0"/>
              </a:spcAft>
              <a:buClr>
                <a:srgbClr val="775EF5"/>
              </a:buClr>
              <a:buSzPts val="7000"/>
              <a:buNone/>
              <a:defRPr sz="7000">
                <a:solidFill>
                  <a:srgbClr val="775EF5"/>
                </a:solidFill>
              </a:defRPr>
            </a:lvl5pPr>
            <a:lvl6pPr lvl="5" algn="r" rtl="0">
              <a:spcBef>
                <a:spcPts val="0"/>
              </a:spcBef>
              <a:spcAft>
                <a:spcPts val="0"/>
              </a:spcAft>
              <a:buClr>
                <a:srgbClr val="775EF5"/>
              </a:buClr>
              <a:buSzPts val="7000"/>
              <a:buNone/>
              <a:defRPr sz="7000">
                <a:solidFill>
                  <a:srgbClr val="775EF5"/>
                </a:solidFill>
              </a:defRPr>
            </a:lvl6pPr>
            <a:lvl7pPr lvl="6" algn="r" rtl="0">
              <a:spcBef>
                <a:spcPts val="0"/>
              </a:spcBef>
              <a:spcAft>
                <a:spcPts val="0"/>
              </a:spcAft>
              <a:buClr>
                <a:srgbClr val="775EF5"/>
              </a:buClr>
              <a:buSzPts val="7000"/>
              <a:buNone/>
              <a:defRPr sz="7000">
                <a:solidFill>
                  <a:srgbClr val="775EF5"/>
                </a:solidFill>
              </a:defRPr>
            </a:lvl7pPr>
            <a:lvl8pPr lvl="7" algn="r" rtl="0">
              <a:spcBef>
                <a:spcPts val="0"/>
              </a:spcBef>
              <a:spcAft>
                <a:spcPts val="0"/>
              </a:spcAft>
              <a:buClr>
                <a:srgbClr val="775EF5"/>
              </a:buClr>
              <a:buSzPts val="7000"/>
              <a:buNone/>
              <a:defRPr sz="7000">
                <a:solidFill>
                  <a:srgbClr val="775EF5"/>
                </a:solidFill>
              </a:defRPr>
            </a:lvl8pPr>
            <a:lvl9pPr lvl="8" algn="r" rtl="0">
              <a:spcBef>
                <a:spcPts val="0"/>
              </a:spcBef>
              <a:spcAft>
                <a:spcPts val="0"/>
              </a:spcAft>
              <a:buClr>
                <a:srgbClr val="775EF5"/>
              </a:buClr>
              <a:buSzPts val="7000"/>
              <a:buNone/>
              <a:defRPr sz="7000">
                <a:solidFill>
                  <a:srgbClr val="775EF5"/>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510"/>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TITLE_1">
    <p:bg>
      <p:bgPr>
        <a:gradFill>
          <a:gsLst>
            <a:gs pos="0">
              <a:srgbClr val="403F6E"/>
            </a:gs>
            <a:gs pos="100000">
              <a:srgbClr val="0B0D17"/>
            </a:gs>
          </a:gsLst>
          <a:lin ang="2700006" scaled="0"/>
        </a:gradFill>
        <a:effectLst/>
      </p:bgPr>
    </p:bg>
    <p:spTree>
      <p:nvGrpSpPr>
        <p:cNvPr id="1" name="Shape 511"/>
        <p:cNvGrpSpPr/>
        <p:nvPr/>
      </p:nvGrpSpPr>
      <p:grpSpPr>
        <a:xfrm>
          <a:off x="0" y="0"/>
          <a:ext cx="0" cy="0"/>
          <a:chOff x="0" y="0"/>
          <a:chExt cx="0" cy="0"/>
        </a:xfrm>
      </p:grpSpPr>
      <p:grpSp>
        <p:nvGrpSpPr>
          <p:cNvPr id="512" name="Google Shape;512;p27"/>
          <p:cNvGrpSpPr/>
          <p:nvPr/>
        </p:nvGrpSpPr>
        <p:grpSpPr>
          <a:xfrm>
            <a:off x="101981" y="1837129"/>
            <a:ext cx="3748915" cy="3156397"/>
            <a:chOff x="101981" y="1837129"/>
            <a:chExt cx="3748915" cy="3156397"/>
          </a:xfrm>
        </p:grpSpPr>
        <p:sp>
          <p:nvSpPr>
            <p:cNvPr id="513" name="Google Shape;513;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27"/>
          <p:cNvGrpSpPr/>
          <p:nvPr/>
        </p:nvGrpSpPr>
        <p:grpSpPr>
          <a:xfrm rot="10800000">
            <a:off x="5296406" y="93204"/>
            <a:ext cx="3748915" cy="3156397"/>
            <a:chOff x="101981" y="1837129"/>
            <a:chExt cx="3748915" cy="3156397"/>
          </a:xfrm>
        </p:grpSpPr>
        <p:sp>
          <p:nvSpPr>
            <p:cNvPr id="542" name="Google Shape;542;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able of contents 1">
  <p:cSld name="TITLE_1_1">
    <p:bg>
      <p:bgPr>
        <a:gradFill>
          <a:gsLst>
            <a:gs pos="0">
              <a:srgbClr val="8BE3FF"/>
            </a:gs>
            <a:gs pos="100000">
              <a:srgbClr val="ACFFD9"/>
            </a:gs>
          </a:gsLst>
          <a:lin ang="5400012" scaled="0"/>
        </a:gradFill>
        <a:effectLst/>
      </p:bgPr>
    </p:bg>
    <p:spTree>
      <p:nvGrpSpPr>
        <p:cNvPr id="1" name="Shape 570"/>
        <p:cNvGrpSpPr/>
        <p:nvPr/>
      </p:nvGrpSpPr>
      <p:grpSpPr>
        <a:xfrm>
          <a:off x="0" y="0"/>
          <a:ext cx="0" cy="0"/>
          <a:chOff x="0" y="0"/>
          <a:chExt cx="0" cy="0"/>
        </a:xfrm>
      </p:grpSpPr>
      <p:sp>
        <p:nvSpPr>
          <p:cNvPr id="571" name="Google Shape;571;p28"/>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72" name="Google Shape;572;p28"/>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600"/>
              <a:buNone/>
              <a:defRPr>
                <a:solidFill>
                  <a:srgbClr val="1F1C51"/>
                </a:solidFill>
              </a:defRPr>
            </a:lvl2pPr>
            <a:lvl3pPr lvl="2" algn="r" rtl="0">
              <a:lnSpc>
                <a:spcPct val="100000"/>
              </a:lnSpc>
              <a:spcBef>
                <a:spcPts val="0"/>
              </a:spcBef>
              <a:spcAft>
                <a:spcPts val="0"/>
              </a:spcAft>
              <a:buClr>
                <a:srgbClr val="1F1C51"/>
              </a:buClr>
              <a:buSzPts val="1600"/>
              <a:buNone/>
              <a:defRPr>
                <a:solidFill>
                  <a:srgbClr val="1F1C51"/>
                </a:solidFill>
              </a:defRPr>
            </a:lvl3pPr>
            <a:lvl4pPr lvl="3" algn="r" rtl="0">
              <a:lnSpc>
                <a:spcPct val="100000"/>
              </a:lnSpc>
              <a:spcBef>
                <a:spcPts val="0"/>
              </a:spcBef>
              <a:spcAft>
                <a:spcPts val="0"/>
              </a:spcAft>
              <a:buClr>
                <a:srgbClr val="1F1C51"/>
              </a:buClr>
              <a:buSzPts val="1600"/>
              <a:buNone/>
              <a:defRPr>
                <a:solidFill>
                  <a:srgbClr val="1F1C51"/>
                </a:solidFill>
              </a:defRPr>
            </a:lvl4pPr>
            <a:lvl5pPr lvl="4" algn="r" rtl="0">
              <a:lnSpc>
                <a:spcPct val="100000"/>
              </a:lnSpc>
              <a:spcBef>
                <a:spcPts val="0"/>
              </a:spcBef>
              <a:spcAft>
                <a:spcPts val="0"/>
              </a:spcAft>
              <a:buClr>
                <a:srgbClr val="1F1C51"/>
              </a:buClr>
              <a:buSzPts val="1600"/>
              <a:buNone/>
              <a:defRPr>
                <a:solidFill>
                  <a:srgbClr val="1F1C51"/>
                </a:solidFill>
              </a:defRPr>
            </a:lvl5pPr>
            <a:lvl6pPr lvl="5" algn="r" rtl="0">
              <a:lnSpc>
                <a:spcPct val="100000"/>
              </a:lnSpc>
              <a:spcBef>
                <a:spcPts val="0"/>
              </a:spcBef>
              <a:spcAft>
                <a:spcPts val="0"/>
              </a:spcAft>
              <a:buClr>
                <a:srgbClr val="1F1C51"/>
              </a:buClr>
              <a:buSzPts val="1600"/>
              <a:buNone/>
              <a:defRPr>
                <a:solidFill>
                  <a:srgbClr val="1F1C51"/>
                </a:solidFill>
              </a:defRPr>
            </a:lvl6pPr>
            <a:lvl7pPr lvl="6" algn="r" rtl="0">
              <a:lnSpc>
                <a:spcPct val="100000"/>
              </a:lnSpc>
              <a:spcBef>
                <a:spcPts val="0"/>
              </a:spcBef>
              <a:spcAft>
                <a:spcPts val="0"/>
              </a:spcAft>
              <a:buClr>
                <a:srgbClr val="1F1C51"/>
              </a:buClr>
              <a:buSzPts val="1600"/>
              <a:buNone/>
              <a:defRPr>
                <a:solidFill>
                  <a:srgbClr val="1F1C51"/>
                </a:solidFill>
              </a:defRPr>
            </a:lvl7pPr>
            <a:lvl8pPr lvl="7" algn="r" rtl="0">
              <a:lnSpc>
                <a:spcPct val="100000"/>
              </a:lnSpc>
              <a:spcBef>
                <a:spcPts val="0"/>
              </a:spcBef>
              <a:spcAft>
                <a:spcPts val="0"/>
              </a:spcAft>
              <a:buClr>
                <a:srgbClr val="1F1C51"/>
              </a:buClr>
              <a:buSzPts val="1600"/>
              <a:buNone/>
              <a:defRPr>
                <a:solidFill>
                  <a:srgbClr val="1F1C51"/>
                </a:solidFill>
              </a:defRPr>
            </a:lvl8pPr>
            <a:lvl9pPr lvl="8" algn="r" rtl="0">
              <a:lnSpc>
                <a:spcPct val="100000"/>
              </a:lnSpc>
              <a:spcBef>
                <a:spcPts val="0"/>
              </a:spcBef>
              <a:spcAft>
                <a:spcPts val="0"/>
              </a:spcAft>
              <a:buClr>
                <a:srgbClr val="1F1C51"/>
              </a:buClr>
              <a:buSzPts val="1600"/>
              <a:buNone/>
              <a:defRPr>
                <a:solidFill>
                  <a:srgbClr val="1F1C51"/>
                </a:solidFill>
              </a:defRPr>
            </a:lvl9pPr>
          </a:lstStyle>
          <a:p>
            <a:endParaRPr/>
          </a:p>
        </p:txBody>
      </p:sp>
      <p:sp>
        <p:nvSpPr>
          <p:cNvPr id="573" name="Google Shape;573;p28"/>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74" name="Google Shape;574;p28"/>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600"/>
              <a:buNone/>
              <a:defRPr>
                <a:solidFill>
                  <a:srgbClr val="1F1C51"/>
                </a:solidFill>
              </a:defRPr>
            </a:lvl2pPr>
            <a:lvl3pPr lvl="2" algn="r" rtl="0">
              <a:lnSpc>
                <a:spcPct val="100000"/>
              </a:lnSpc>
              <a:spcBef>
                <a:spcPts val="0"/>
              </a:spcBef>
              <a:spcAft>
                <a:spcPts val="0"/>
              </a:spcAft>
              <a:buClr>
                <a:srgbClr val="1F1C51"/>
              </a:buClr>
              <a:buSzPts val="1600"/>
              <a:buNone/>
              <a:defRPr>
                <a:solidFill>
                  <a:srgbClr val="1F1C51"/>
                </a:solidFill>
              </a:defRPr>
            </a:lvl3pPr>
            <a:lvl4pPr lvl="3" algn="r" rtl="0">
              <a:lnSpc>
                <a:spcPct val="100000"/>
              </a:lnSpc>
              <a:spcBef>
                <a:spcPts val="0"/>
              </a:spcBef>
              <a:spcAft>
                <a:spcPts val="0"/>
              </a:spcAft>
              <a:buClr>
                <a:srgbClr val="1F1C51"/>
              </a:buClr>
              <a:buSzPts val="1600"/>
              <a:buNone/>
              <a:defRPr>
                <a:solidFill>
                  <a:srgbClr val="1F1C51"/>
                </a:solidFill>
              </a:defRPr>
            </a:lvl4pPr>
            <a:lvl5pPr lvl="4" algn="r" rtl="0">
              <a:lnSpc>
                <a:spcPct val="100000"/>
              </a:lnSpc>
              <a:spcBef>
                <a:spcPts val="0"/>
              </a:spcBef>
              <a:spcAft>
                <a:spcPts val="0"/>
              </a:spcAft>
              <a:buClr>
                <a:srgbClr val="1F1C51"/>
              </a:buClr>
              <a:buSzPts val="1600"/>
              <a:buNone/>
              <a:defRPr>
                <a:solidFill>
                  <a:srgbClr val="1F1C51"/>
                </a:solidFill>
              </a:defRPr>
            </a:lvl5pPr>
            <a:lvl6pPr lvl="5" algn="r" rtl="0">
              <a:lnSpc>
                <a:spcPct val="100000"/>
              </a:lnSpc>
              <a:spcBef>
                <a:spcPts val="0"/>
              </a:spcBef>
              <a:spcAft>
                <a:spcPts val="0"/>
              </a:spcAft>
              <a:buClr>
                <a:srgbClr val="1F1C51"/>
              </a:buClr>
              <a:buSzPts val="1600"/>
              <a:buNone/>
              <a:defRPr>
                <a:solidFill>
                  <a:srgbClr val="1F1C51"/>
                </a:solidFill>
              </a:defRPr>
            </a:lvl6pPr>
            <a:lvl7pPr lvl="6" algn="r" rtl="0">
              <a:lnSpc>
                <a:spcPct val="100000"/>
              </a:lnSpc>
              <a:spcBef>
                <a:spcPts val="0"/>
              </a:spcBef>
              <a:spcAft>
                <a:spcPts val="0"/>
              </a:spcAft>
              <a:buClr>
                <a:srgbClr val="1F1C51"/>
              </a:buClr>
              <a:buSzPts val="1600"/>
              <a:buNone/>
              <a:defRPr>
                <a:solidFill>
                  <a:srgbClr val="1F1C51"/>
                </a:solidFill>
              </a:defRPr>
            </a:lvl7pPr>
            <a:lvl8pPr lvl="7" algn="r" rtl="0">
              <a:lnSpc>
                <a:spcPct val="100000"/>
              </a:lnSpc>
              <a:spcBef>
                <a:spcPts val="0"/>
              </a:spcBef>
              <a:spcAft>
                <a:spcPts val="0"/>
              </a:spcAft>
              <a:buClr>
                <a:srgbClr val="1F1C51"/>
              </a:buClr>
              <a:buSzPts val="1600"/>
              <a:buNone/>
              <a:defRPr>
                <a:solidFill>
                  <a:srgbClr val="1F1C51"/>
                </a:solidFill>
              </a:defRPr>
            </a:lvl8pPr>
            <a:lvl9pPr lvl="8" algn="r" rtl="0">
              <a:lnSpc>
                <a:spcPct val="100000"/>
              </a:lnSpc>
              <a:spcBef>
                <a:spcPts val="0"/>
              </a:spcBef>
              <a:spcAft>
                <a:spcPts val="0"/>
              </a:spcAft>
              <a:buClr>
                <a:srgbClr val="1F1C51"/>
              </a:buClr>
              <a:buSzPts val="1600"/>
              <a:buNone/>
              <a:defRPr>
                <a:solidFill>
                  <a:srgbClr val="1F1C51"/>
                </a:solidFill>
              </a:defRPr>
            </a:lvl9pPr>
          </a:lstStyle>
          <a:p>
            <a:endParaRPr/>
          </a:p>
        </p:txBody>
      </p:sp>
      <p:sp>
        <p:nvSpPr>
          <p:cNvPr id="575" name="Google Shape;575;p28"/>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76" name="Google Shape;576;p28"/>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600"/>
              <a:buNone/>
              <a:defRPr>
                <a:solidFill>
                  <a:srgbClr val="1F1C51"/>
                </a:solidFill>
              </a:defRPr>
            </a:lvl2pPr>
            <a:lvl3pPr lvl="2" algn="r" rtl="0">
              <a:lnSpc>
                <a:spcPct val="100000"/>
              </a:lnSpc>
              <a:spcBef>
                <a:spcPts val="0"/>
              </a:spcBef>
              <a:spcAft>
                <a:spcPts val="0"/>
              </a:spcAft>
              <a:buClr>
                <a:srgbClr val="1F1C51"/>
              </a:buClr>
              <a:buSzPts val="1600"/>
              <a:buNone/>
              <a:defRPr>
                <a:solidFill>
                  <a:srgbClr val="1F1C51"/>
                </a:solidFill>
              </a:defRPr>
            </a:lvl3pPr>
            <a:lvl4pPr lvl="3" algn="r" rtl="0">
              <a:lnSpc>
                <a:spcPct val="100000"/>
              </a:lnSpc>
              <a:spcBef>
                <a:spcPts val="0"/>
              </a:spcBef>
              <a:spcAft>
                <a:spcPts val="0"/>
              </a:spcAft>
              <a:buClr>
                <a:srgbClr val="1F1C51"/>
              </a:buClr>
              <a:buSzPts val="1600"/>
              <a:buNone/>
              <a:defRPr>
                <a:solidFill>
                  <a:srgbClr val="1F1C51"/>
                </a:solidFill>
              </a:defRPr>
            </a:lvl4pPr>
            <a:lvl5pPr lvl="4" algn="r" rtl="0">
              <a:lnSpc>
                <a:spcPct val="100000"/>
              </a:lnSpc>
              <a:spcBef>
                <a:spcPts val="0"/>
              </a:spcBef>
              <a:spcAft>
                <a:spcPts val="0"/>
              </a:spcAft>
              <a:buClr>
                <a:srgbClr val="1F1C51"/>
              </a:buClr>
              <a:buSzPts val="1600"/>
              <a:buNone/>
              <a:defRPr>
                <a:solidFill>
                  <a:srgbClr val="1F1C51"/>
                </a:solidFill>
              </a:defRPr>
            </a:lvl5pPr>
            <a:lvl6pPr lvl="5" algn="r" rtl="0">
              <a:lnSpc>
                <a:spcPct val="100000"/>
              </a:lnSpc>
              <a:spcBef>
                <a:spcPts val="0"/>
              </a:spcBef>
              <a:spcAft>
                <a:spcPts val="0"/>
              </a:spcAft>
              <a:buClr>
                <a:srgbClr val="1F1C51"/>
              </a:buClr>
              <a:buSzPts val="1600"/>
              <a:buNone/>
              <a:defRPr>
                <a:solidFill>
                  <a:srgbClr val="1F1C51"/>
                </a:solidFill>
              </a:defRPr>
            </a:lvl6pPr>
            <a:lvl7pPr lvl="6" algn="r" rtl="0">
              <a:lnSpc>
                <a:spcPct val="100000"/>
              </a:lnSpc>
              <a:spcBef>
                <a:spcPts val="0"/>
              </a:spcBef>
              <a:spcAft>
                <a:spcPts val="0"/>
              </a:spcAft>
              <a:buClr>
                <a:srgbClr val="1F1C51"/>
              </a:buClr>
              <a:buSzPts val="1600"/>
              <a:buNone/>
              <a:defRPr>
                <a:solidFill>
                  <a:srgbClr val="1F1C51"/>
                </a:solidFill>
              </a:defRPr>
            </a:lvl7pPr>
            <a:lvl8pPr lvl="7" algn="r" rtl="0">
              <a:lnSpc>
                <a:spcPct val="100000"/>
              </a:lnSpc>
              <a:spcBef>
                <a:spcPts val="0"/>
              </a:spcBef>
              <a:spcAft>
                <a:spcPts val="0"/>
              </a:spcAft>
              <a:buClr>
                <a:srgbClr val="1F1C51"/>
              </a:buClr>
              <a:buSzPts val="1600"/>
              <a:buNone/>
              <a:defRPr>
                <a:solidFill>
                  <a:srgbClr val="1F1C51"/>
                </a:solidFill>
              </a:defRPr>
            </a:lvl8pPr>
            <a:lvl9pPr lvl="8" algn="r" rtl="0">
              <a:lnSpc>
                <a:spcPct val="100000"/>
              </a:lnSpc>
              <a:spcBef>
                <a:spcPts val="0"/>
              </a:spcBef>
              <a:spcAft>
                <a:spcPts val="0"/>
              </a:spcAft>
              <a:buClr>
                <a:srgbClr val="1F1C51"/>
              </a:buClr>
              <a:buSzPts val="1600"/>
              <a:buNone/>
              <a:defRPr>
                <a:solidFill>
                  <a:srgbClr val="1F1C51"/>
                </a:solidFill>
              </a:defRPr>
            </a:lvl9pPr>
          </a:lstStyle>
          <a:p>
            <a:endParaRPr/>
          </a:p>
        </p:txBody>
      </p:sp>
      <p:sp>
        <p:nvSpPr>
          <p:cNvPr id="577" name="Google Shape;577;p28"/>
          <p:cNvSpPr txBox="1">
            <a:spLocks noGrp="1"/>
          </p:cNvSpPr>
          <p:nvPr>
            <p:ph type="title" idx="6" hasCustomPrompt="1"/>
          </p:nvPr>
        </p:nvSpPr>
        <p:spPr>
          <a:xfrm>
            <a:off x="3377303" y="739713"/>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78" name="Google Shape;578;p28"/>
          <p:cNvSpPr txBox="1">
            <a:spLocks noGrp="1"/>
          </p:cNvSpPr>
          <p:nvPr>
            <p:ph type="title" idx="7" hasCustomPrompt="1"/>
          </p:nvPr>
        </p:nvSpPr>
        <p:spPr>
          <a:xfrm>
            <a:off x="3377303" y="217665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79" name="Google Shape;579;p28"/>
          <p:cNvSpPr txBox="1">
            <a:spLocks noGrp="1"/>
          </p:cNvSpPr>
          <p:nvPr>
            <p:ph type="title" idx="8" hasCustomPrompt="1"/>
          </p:nvPr>
        </p:nvSpPr>
        <p:spPr>
          <a:xfrm>
            <a:off x="3377303" y="361360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80" name="Google Shape;580;p28"/>
          <p:cNvSpPr txBox="1">
            <a:spLocks noGrp="1"/>
          </p:cNvSpPr>
          <p:nvPr>
            <p:ph type="title" idx="9" hasCustomPrompt="1"/>
          </p:nvPr>
        </p:nvSpPr>
        <p:spPr>
          <a:xfrm>
            <a:off x="4574503" y="739713"/>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1" name="Google Shape;581;p28"/>
          <p:cNvSpPr txBox="1">
            <a:spLocks noGrp="1"/>
          </p:cNvSpPr>
          <p:nvPr>
            <p:ph type="title" idx="13" hasCustomPrompt="1"/>
          </p:nvPr>
        </p:nvSpPr>
        <p:spPr>
          <a:xfrm>
            <a:off x="4574503" y="217665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2" name="Google Shape;582;p28"/>
          <p:cNvSpPr txBox="1">
            <a:spLocks noGrp="1"/>
          </p:cNvSpPr>
          <p:nvPr>
            <p:ph type="title" idx="14" hasCustomPrompt="1"/>
          </p:nvPr>
        </p:nvSpPr>
        <p:spPr>
          <a:xfrm>
            <a:off x="4574503" y="361360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3" name="Google Shape;583;p28"/>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84" name="Google Shape;584;p28"/>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600"/>
              <a:buNone/>
              <a:defRPr>
                <a:solidFill>
                  <a:srgbClr val="1F1C51"/>
                </a:solidFill>
              </a:defRPr>
            </a:lvl2pPr>
            <a:lvl3pPr lvl="2" rtl="0">
              <a:lnSpc>
                <a:spcPct val="100000"/>
              </a:lnSpc>
              <a:spcBef>
                <a:spcPts val="0"/>
              </a:spcBef>
              <a:spcAft>
                <a:spcPts val="0"/>
              </a:spcAft>
              <a:buClr>
                <a:srgbClr val="1F1C51"/>
              </a:buClr>
              <a:buSzPts val="1600"/>
              <a:buNone/>
              <a:defRPr>
                <a:solidFill>
                  <a:srgbClr val="1F1C51"/>
                </a:solidFill>
              </a:defRPr>
            </a:lvl3pPr>
            <a:lvl4pPr lvl="3" rtl="0">
              <a:lnSpc>
                <a:spcPct val="100000"/>
              </a:lnSpc>
              <a:spcBef>
                <a:spcPts val="0"/>
              </a:spcBef>
              <a:spcAft>
                <a:spcPts val="0"/>
              </a:spcAft>
              <a:buClr>
                <a:srgbClr val="1F1C51"/>
              </a:buClr>
              <a:buSzPts val="1600"/>
              <a:buNone/>
              <a:defRPr>
                <a:solidFill>
                  <a:srgbClr val="1F1C51"/>
                </a:solidFill>
              </a:defRPr>
            </a:lvl4pPr>
            <a:lvl5pPr lvl="4" rtl="0">
              <a:lnSpc>
                <a:spcPct val="100000"/>
              </a:lnSpc>
              <a:spcBef>
                <a:spcPts val="0"/>
              </a:spcBef>
              <a:spcAft>
                <a:spcPts val="0"/>
              </a:spcAft>
              <a:buClr>
                <a:srgbClr val="1F1C51"/>
              </a:buClr>
              <a:buSzPts val="1600"/>
              <a:buNone/>
              <a:defRPr>
                <a:solidFill>
                  <a:srgbClr val="1F1C51"/>
                </a:solidFill>
              </a:defRPr>
            </a:lvl5pPr>
            <a:lvl6pPr lvl="5" rtl="0">
              <a:lnSpc>
                <a:spcPct val="100000"/>
              </a:lnSpc>
              <a:spcBef>
                <a:spcPts val="0"/>
              </a:spcBef>
              <a:spcAft>
                <a:spcPts val="0"/>
              </a:spcAft>
              <a:buClr>
                <a:srgbClr val="1F1C51"/>
              </a:buClr>
              <a:buSzPts val="1600"/>
              <a:buNone/>
              <a:defRPr>
                <a:solidFill>
                  <a:srgbClr val="1F1C51"/>
                </a:solidFill>
              </a:defRPr>
            </a:lvl6pPr>
            <a:lvl7pPr lvl="6" rtl="0">
              <a:lnSpc>
                <a:spcPct val="100000"/>
              </a:lnSpc>
              <a:spcBef>
                <a:spcPts val="0"/>
              </a:spcBef>
              <a:spcAft>
                <a:spcPts val="0"/>
              </a:spcAft>
              <a:buClr>
                <a:srgbClr val="1F1C51"/>
              </a:buClr>
              <a:buSzPts val="1600"/>
              <a:buNone/>
              <a:defRPr>
                <a:solidFill>
                  <a:srgbClr val="1F1C51"/>
                </a:solidFill>
              </a:defRPr>
            </a:lvl7pPr>
            <a:lvl8pPr lvl="7" rtl="0">
              <a:lnSpc>
                <a:spcPct val="100000"/>
              </a:lnSpc>
              <a:spcBef>
                <a:spcPts val="0"/>
              </a:spcBef>
              <a:spcAft>
                <a:spcPts val="0"/>
              </a:spcAft>
              <a:buClr>
                <a:srgbClr val="1F1C51"/>
              </a:buClr>
              <a:buSzPts val="1600"/>
              <a:buNone/>
              <a:defRPr>
                <a:solidFill>
                  <a:srgbClr val="1F1C51"/>
                </a:solidFill>
              </a:defRPr>
            </a:lvl8pPr>
            <a:lvl9pPr lvl="8" rtl="0">
              <a:lnSpc>
                <a:spcPct val="100000"/>
              </a:lnSpc>
              <a:spcBef>
                <a:spcPts val="0"/>
              </a:spcBef>
              <a:spcAft>
                <a:spcPts val="0"/>
              </a:spcAft>
              <a:buClr>
                <a:srgbClr val="1F1C51"/>
              </a:buClr>
              <a:buSzPts val="1600"/>
              <a:buNone/>
              <a:defRPr>
                <a:solidFill>
                  <a:srgbClr val="1F1C51"/>
                </a:solidFill>
              </a:defRPr>
            </a:lvl9pPr>
          </a:lstStyle>
          <a:p>
            <a:endParaRPr/>
          </a:p>
        </p:txBody>
      </p:sp>
      <p:sp>
        <p:nvSpPr>
          <p:cNvPr id="585" name="Google Shape;585;p28"/>
          <p:cNvSpPr txBox="1">
            <a:spLocks noGrp="1"/>
          </p:cNvSpPr>
          <p:nvPr>
            <p:ph type="ctrTitle" idx="17"/>
          </p:nvPr>
        </p:nvSpPr>
        <p:spPr>
          <a:xfrm>
            <a:off x="5842903" y="20550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86" name="Google Shape;586;p28"/>
          <p:cNvSpPr txBox="1">
            <a:spLocks noGrp="1"/>
          </p:cNvSpPr>
          <p:nvPr>
            <p:ph type="subTitle" idx="18"/>
          </p:nvPr>
        </p:nvSpPr>
        <p:spPr>
          <a:xfrm>
            <a:off x="5842903" y="24533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600"/>
              <a:buNone/>
              <a:defRPr>
                <a:solidFill>
                  <a:srgbClr val="1F1C51"/>
                </a:solidFill>
              </a:defRPr>
            </a:lvl2pPr>
            <a:lvl3pPr lvl="2" rtl="0">
              <a:lnSpc>
                <a:spcPct val="100000"/>
              </a:lnSpc>
              <a:spcBef>
                <a:spcPts val="0"/>
              </a:spcBef>
              <a:spcAft>
                <a:spcPts val="0"/>
              </a:spcAft>
              <a:buClr>
                <a:srgbClr val="1F1C51"/>
              </a:buClr>
              <a:buSzPts val="1600"/>
              <a:buNone/>
              <a:defRPr>
                <a:solidFill>
                  <a:srgbClr val="1F1C51"/>
                </a:solidFill>
              </a:defRPr>
            </a:lvl3pPr>
            <a:lvl4pPr lvl="3" rtl="0">
              <a:lnSpc>
                <a:spcPct val="100000"/>
              </a:lnSpc>
              <a:spcBef>
                <a:spcPts val="0"/>
              </a:spcBef>
              <a:spcAft>
                <a:spcPts val="0"/>
              </a:spcAft>
              <a:buClr>
                <a:srgbClr val="1F1C51"/>
              </a:buClr>
              <a:buSzPts val="1600"/>
              <a:buNone/>
              <a:defRPr>
                <a:solidFill>
                  <a:srgbClr val="1F1C51"/>
                </a:solidFill>
              </a:defRPr>
            </a:lvl4pPr>
            <a:lvl5pPr lvl="4" rtl="0">
              <a:lnSpc>
                <a:spcPct val="100000"/>
              </a:lnSpc>
              <a:spcBef>
                <a:spcPts val="0"/>
              </a:spcBef>
              <a:spcAft>
                <a:spcPts val="0"/>
              </a:spcAft>
              <a:buClr>
                <a:srgbClr val="1F1C51"/>
              </a:buClr>
              <a:buSzPts val="1600"/>
              <a:buNone/>
              <a:defRPr>
                <a:solidFill>
                  <a:srgbClr val="1F1C51"/>
                </a:solidFill>
              </a:defRPr>
            </a:lvl5pPr>
            <a:lvl6pPr lvl="5" rtl="0">
              <a:lnSpc>
                <a:spcPct val="100000"/>
              </a:lnSpc>
              <a:spcBef>
                <a:spcPts val="0"/>
              </a:spcBef>
              <a:spcAft>
                <a:spcPts val="0"/>
              </a:spcAft>
              <a:buClr>
                <a:srgbClr val="1F1C51"/>
              </a:buClr>
              <a:buSzPts val="1600"/>
              <a:buNone/>
              <a:defRPr>
                <a:solidFill>
                  <a:srgbClr val="1F1C51"/>
                </a:solidFill>
              </a:defRPr>
            </a:lvl6pPr>
            <a:lvl7pPr lvl="6" rtl="0">
              <a:lnSpc>
                <a:spcPct val="100000"/>
              </a:lnSpc>
              <a:spcBef>
                <a:spcPts val="0"/>
              </a:spcBef>
              <a:spcAft>
                <a:spcPts val="0"/>
              </a:spcAft>
              <a:buClr>
                <a:srgbClr val="1F1C51"/>
              </a:buClr>
              <a:buSzPts val="1600"/>
              <a:buNone/>
              <a:defRPr>
                <a:solidFill>
                  <a:srgbClr val="1F1C51"/>
                </a:solidFill>
              </a:defRPr>
            </a:lvl7pPr>
            <a:lvl8pPr lvl="7" rtl="0">
              <a:lnSpc>
                <a:spcPct val="100000"/>
              </a:lnSpc>
              <a:spcBef>
                <a:spcPts val="0"/>
              </a:spcBef>
              <a:spcAft>
                <a:spcPts val="0"/>
              </a:spcAft>
              <a:buClr>
                <a:srgbClr val="1F1C51"/>
              </a:buClr>
              <a:buSzPts val="1600"/>
              <a:buNone/>
              <a:defRPr>
                <a:solidFill>
                  <a:srgbClr val="1F1C51"/>
                </a:solidFill>
              </a:defRPr>
            </a:lvl8pPr>
            <a:lvl9pPr lvl="8" rtl="0">
              <a:lnSpc>
                <a:spcPct val="100000"/>
              </a:lnSpc>
              <a:spcBef>
                <a:spcPts val="0"/>
              </a:spcBef>
              <a:spcAft>
                <a:spcPts val="0"/>
              </a:spcAft>
              <a:buClr>
                <a:srgbClr val="1F1C51"/>
              </a:buClr>
              <a:buSzPts val="1600"/>
              <a:buNone/>
              <a:defRPr>
                <a:solidFill>
                  <a:srgbClr val="1F1C51"/>
                </a:solidFill>
              </a:defRPr>
            </a:lvl9pPr>
          </a:lstStyle>
          <a:p>
            <a:endParaRPr/>
          </a:p>
        </p:txBody>
      </p:sp>
      <p:sp>
        <p:nvSpPr>
          <p:cNvPr id="587" name="Google Shape;587;p28"/>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88" name="Google Shape;588;p28"/>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600"/>
              <a:buNone/>
              <a:defRPr>
                <a:solidFill>
                  <a:srgbClr val="1F1C51"/>
                </a:solidFill>
              </a:defRPr>
            </a:lvl2pPr>
            <a:lvl3pPr lvl="2" rtl="0">
              <a:lnSpc>
                <a:spcPct val="100000"/>
              </a:lnSpc>
              <a:spcBef>
                <a:spcPts val="0"/>
              </a:spcBef>
              <a:spcAft>
                <a:spcPts val="0"/>
              </a:spcAft>
              <a:buClr>
                <a:srgbClr val="1F1C51"/>
              </a:buClr>
              <a:buSzPts val="1600"/>
              <a:buNone/>
              <a:defRPr>
                <a:solidFill>
                  <a:srgbClr val="1F1C51"/>
                </a:solidFill>
              </a:defRPr>
            </a:lvl3pPr>
            <a:lvl4pPr lvl="3" rtl="0">
              <a:lnSpc>
                <a:spcPct val="100000"/>
              </a:lnSpc>
              <a:spcBef>
                <a:spcPts val="0"/>
              </a:spcBef>
              <a:spcAft>
                <a:spcPts val="0"/>
              </a:spcAft>
              <a:buClr>
                <a:srgbClr val="1F1C51"/>
              </a:buClr>
              <a:buSzPts val="1600"/>
              <a:buNone/>
              <a:defRPr>
                <a:solidFill>
                  <a:srgbClr val="1F1C51"/>
                </a:solidFill>
              </a:defRPr>
            </a:lvl4pPr>
            <a:lvl5pPr lvl="4" rtl="0">
              <a:lnSpc>
                <a:spcPct val="100000"/>
              </a:lnSpc>
              <a:spcBef>
                <a:spcPts val="0"/>
              </a:spcBef>
              <a:spcAft>
                <a:spcPts val="0"/>
              </a:spcAft>
              <a:buClr>
                <a:srgbClr val="1F1C51"/>
              </a:buClr>
              <a:buSzPts val="1600"/>
              <a:buNone/>
              <a:defRPr>
                <a:solidFill>
                  <a:srgbClr val="1F1C51"/>
                </a:solidFill>
              </a:defRPr>
            </a:lvl5pPr>
            <a:lvl6pPr lvl="5" rtl="0">
              <a:lnSpc>
                <a:spcPct val="100000"/>
              </a:lnSpc>
              <a:spcBef>
                <a:spcPts val="0"/>
              </a:spcBef>
              <a:spcAft>
                <a:spcPts val="0"/>
              </a:spcAft>
              <a:buClr>
                <a:srgbClr val="1F1C51"/>
              </a:buClr>
              <a:buSzPts val="1600"/>
              <a:buNone/>
              <a:defRPr>
                <a:solidFill>
                  <a:srgbClr val="1F1C51"/>
                </a:solidFill>
              </a:defRPr>
            </a:lvl6pPr>
            <a:lvl7pPr lvl="6" rtl="0">
              <a:lnSpc>
                <a:spcPct val="100000"/>
              </a:lnSpc>
              <a:spcBef>
                <a:spcPts val="0"/>
              </a:spcBef>
              <a:spcAft>
                <a:spcPts val="0"/>
              </a:spcAft>
              <a:buClr>
                <a:srgbClr val="1F1C51"/>
              </a:buClr>
              <a:buSzPts val="1600"/>
              <a:buNone/>
              <a:defRPr>
                <a:solidFill>
                  <a:srgbClr val="1F1C51"/>
                </a:solidFill>
              </a:defRPr>
            </a:lvl7pPr>
            <a:lvl8pPr lvl="7" rtl="0">
              <a:lnSpc>
                <a:spcPct val="100000"/>
              </a:lnSpc>
              <a:spcBef>
                <a:spcPts val="0"/>
              </a:spcBef>
              <a:spcAft>
                <a:spcPts val="0"/>
              </a:spcAft>
              <a:buClr>
                <a:srgbClr val="1F1C51"/>
              </a:buClr>
              <a:buSzPts val="1600"/>
              <a:buNone/>
              <a:defRPr>
                <a:solidFill>
                  <a:srgbClr val="1F1C51"/>
                </a:solidFill>
              </a:defRPr>
            </a:lvl8pPr>
            <a:lvl9pPr lvl="8" rtl="0">
              <a:lnSpc>
                <a:spcPct val="100000"/>
              </a:lnSpc>
              <a:spcBef>
                <a:spcPts val="0"/>
              </a:spcBef>
              <a:spcAft>
                <a:spcPts val="0"/>
              </a:spcAft>
              <a:buClr>
                <a:srgbClr val="1F1C51"/>
              </a:buClr>
              <a:buSzPts val="1600"/>
              <a:buNone/>
              <a:defRPr>
                <a:solidFill>
                  <a:srgbClr val="1F1C5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1">
  <p:cSld name="ONE_COLUMN_TEXT_2">
    <p:spTree>
      <p:nvGrpSpPr>
        <p:cNvPr id="1" name="Shape 589"/>
        <p:cNvGrpSpPr/>
        <p:nvPr/>
      </p:nvGrpSpPr>
      <p:grpSpPr>
        <a:xfrm>
          <a:off x="0" y="0"/>
          <a:ext cx="0" cy="0"/>
          <a:chOff x="0" y="0"/>
          <a:chExt cx="0" cy="0"/>
        </a:xfrm>
      </p:grpSpPr>
      <p:cxnSp>
        <p:nvCxnSpPr>
          <p:cNvPr id="590" name="Google Shape;590;p29"/>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591" name="Google Shape;591;p29"/>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92" name="Google Shape;592;p29"/>
          <p:cNvSpPr txBox="1">
            <a:spLocks noGrp="1"/>
          </p:cNvSpPr>
          <p:nvPr>
            <p:ph type="body" idx="1"/>
          </p:nvPr>
        </p:nvSpPr>
        <p:spPr>
          <a:xfrm>
            <a:off x="626625" y="1404600"/>
            <a:ext cx="2785200" cy="3179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 Text">
  <p:cSld name="ONE_COLUMN_TEXT_1_1">
    <p:spTree>
      <p:nvGrpSpPr>
        <p:cNvPr id="1" name="Shape 593"/>
        <p:cNvGrpSpPr/>
        <p:nvPr/>
      </p:nvGrpSpPr>
      <p:grpSpPr>
        <a:xfrm>
          <a:off x="0" y="0"/>
          <a:ext cx="0" cy="0"/>
          <a:chOff x="0" y="0"/>
          <a:chExt cx="0" cy="0"/>
        </a:xfrm>
      </p:grpSpPr>
      <p:cxnSp>
        <p:nvCxnSpPr>
          <p:cNvPr id="594" name="Google Shape;594;p30"/>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595" name="Google Shape;595;p3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96" name="Google Shape;596;p30"/>
          <p:cNvSpPr txBox="1">
            <a:spLocks noGrp="1"/>
          </p:cNvSpPr>
          <p:nvPr>
            <p:ph type="body" idx="1"/>
          </p:nvPr>
        </p:nvSpPr>
        <p:spPr>
          <a:xfrm>
            <a:off x="5267775" y="2040625"/>
            <a:ext cx="2785200" cy="1789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3"/>
        <p:cNvGrpSpPr/>
        <p:nvPr/>
      </p:nvGrpSpPr>
      <p:grpSpPr>
        <a:xfrm>
          <a:off x="0" y="0"/>
          <a:ext cx="0" cy="0"/>
          <a:chOff x="0" y="0"/>
          <a:chExt cx="0" cy="0"/>
        </a:xfrm>
      </p:grpSpPr>
      <p:sp>
        <p:nvSpPr>
          <p:cNvPr id="124" name="Google Shape;124;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25" name="Google Shape;125;p4"/>
          <p:cNvSpPr txBox="1">
            <a:spLocks noGrp="1"/>
          </p:cNvSpPr>
          <p:nvPr>
            <p:ph type="body" idx="1"/>
          </p:nvPr>
        </p:nvSpPr>
        <p:spPr>
          <a:xfrm>
            <a:off x="720000" y="1212950"/>
            <a:ext cx="7704000" cy="33906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rgbClr val="8E8BD8"/>
              </a:buClr>
              <a:buSzPts val="1200"/>
              <a:buFont typeface="Livvic"/>
              <a:buAutoNum type="arabicPeriod"/>
              <a:defRPr sz="1200">
                <a:solidFill>
                  <a:srgbClr val="8E8BD8"/>
                </a:solidFill>
              </a:defRPr>
            </a:lvl1pPr>
            <a:lvl2pPr marL="914400" lvl="1" indent="-304800">
              <a:lnSpc>
                <a:spcPct val="100000"/>
              </a:lnSpc>
              <a:spcBef>
                <a:spcPts val="0"/>
              </a:spcBef>
              <a:spcAft>
                <a:spcPts val="0"/>
              </a:spcAft>
              <a:buClr>
                <a:srgbClr val="8E8BD8"/>
              </a:buClr>
              <a:buSzPts val="1200"/>
              <a:buFont typeface="Roboto Condensed Light"/>
              <a:buAutoNum type="alphaLcPeriod"/>
              <a:defRPr>
                <a:solidFill>
                  <a:srgbClr val="8E8BD8"/>
                </a:solidFill>
              </a:defRPr>
            </a:lvl2pPr>
            <a:lvl3pPr marL="1371600" lvl="2" indent="-304800">
              <a:lnSpc>
                <a:spcPct val="100000"/>
              </a:lnSpc>
              <a:spcBef>
                <a:spcPts val="0"/>
              </a:spcBef>
              <a:spcAft>
                <a:spcPts val="0"/>
              </a:spcAft>
              <a:buClr>
                <a:srgbClr val="8E8BD8"/>
              </a:buClr>
              <a:buSzPts val="1200"/>
              <a:buFont typeface="Roboto Condensed Light"/>
              <a:buAutoNum type="romanLcPeriod"/>
              <a:defRPr>
                <a:solidFill>
                  <a:srgbClr val="8E8BD8"/>
                </a:solidFill>
              </a:defRPr>
            </a:lvl3pPr>
            <a:lvl4pPr marL="1828800" lvl="3" indent="-304800">
              <a:lnSpc>
                <a:spcPct val="100000"/>
              </a:lnSpc>
              <a:spcBef>
                <a:spcPts val="0"/>
              </a:spcBef>
              <a:spcAft>
                <a:spcPts val="0"/>
              </a:spcAft>
              <a:buClr>
                <a:srgbClr val="8E8BD8"/>
              </a:buClr>
              <a:buSzPts val="1200"/>
              <a:buFont typeface="Roboto Condensed Light"/>
              <a:buAutoNum type="arabicPeriod"/>
              <a:defRPr>
                <a:solidFill>
                  <a:srgbClr val="8E8BD8"/>
                </a:solidFill>
              </a:defRPr>
            </a:lvl4pPr>
            <a:lvl5pPr marL="2286000" lvl="4" indent="-304800">
              <a:lnSpc>
                <a:spcPct val="100000"/>
              </a:lnSpc>
              <a:spcBef>
                <a:spcPts val="0"/>
              </a:spcBef>
              <a:spcAft>
                <a:spcPts val="0"/>
              </a:spcAft>
              <a:buClr>
                <a:srgbClr val="8E8BD8"/>
              </a:buClr>
              <a:buSzPts val="1200"/>
              <a:buFont typeface="Roboto Condensed Light"/>
              <a:buAutoNum type="alphaLcPeriod"/>
              <a:defRPr>
                <a:solidFill>
                  <a:srgbClr val="8E8BD8"/>
                </a:solidFill>
              </a:defRPr>
            </a:lvl5pPr>
            <a:lvl6pPr marL="2743200" lvl="5" indent="-304800">
              <a:lnSpc>
                <a:spcPct val="100000"/>
              </a:lnSpc>
              <a:spcBef>
                <a:spcPts val="0"/>
              </a:spcBef>
              <a:spcAft>
                <a:spcPts val="0"/>
              </a:spcAft>
              <a:buClr>
                <a:srgbClr val="8E8BD8"/>
              </a:buClr>
              <a:buSzPts val="1200"/>
              <a:buFont typeface="Roboto Condensed Light"/>
              <a:buAutoNum type="romanLcPeriod"/>
              <a:defRPr>
                <a:solidFill>
                  <a:srgbClr val="8E8BD8"/>
                </a:solidFill>
              </a:defRPr>
            </a:lvl6pPr>
            <a:lvl7pPr marL="3200400" lvl="6" indent="-304800">
              <a:lnSpc>
                <a:spcPct val="100000"/>
              </a:lnSpc>
              <a:spcBef>
                <a:spcPts val="0"/>
              </a:spcBef>
              <a:spcAft>
                <a:spcPts val="0"/>
              </a:spcAft>
              <a:buClr>
                <a:srgbClr val="8E8BD8"/>
              </a:buClr>
              <a:buSzPts val="1200"/>
              <a:buFont typeface="Roboto Condensed Light"/>
              <a:buAutoNum type="arabicPeriod"/>
              <a:defRPr>
                <a:solidFill>
                  <a:srgbClr val="8E8BD8"/>
                </a:solidFill>
              </a:defRPr>
            </a:lvl7pPr>
            <a:lvl8pPr marL="3657600" lvl="7" indent="-304800">
              <a:lnSpc>
                <a:spcPct val="100000"/>
              </a:lnSpc>
              <a:spcBef>
                <a:spcPts val="0"/>
              </a:spcBef>
              <a:spcAft>
                <a:spcPts val="0"/>
              </a:spcAft>
              <a:buClr>
                <a:srgbClr val="8E8BD8"/>
              </a:buClr>
              <a:buSzPts val="1200"/>
              <a:buFont typeface="Roboto Condensed Light"/>
              <a:buAutoNum type="alphaLcPeriod"/>
              <a:defRPr>
                <a:solidFill>
                  <a:srgbClr val="8E8BD8"/>
                </a:solidFill>
              </a:defRPr>
            </a:lvl8pPr>
            <a:lvl9pPr marL="4114800" lvl="8" indent="-304800">
              <a:lnSpc>
                <a:spcPct val="100000"/>
              </a:lnSpc>
              <a:spcBef>
                <a:spcPts val="0"/>
              </a:spcBef>
              <a:spcAft>
                <a:spcPts val="0"/>
              </a:spcAft>
              <a:buClr>
                <a:srgbClr val="8E8BD8"/>
              </a:buClr>
              <a:buSzPts val="1200"/>
              <a:buFont typeface="Roboto Condensed Light"/>
              <a:buAutoNum type="romanLcPeriod"/>
              <a:defRPr>
                <a:solidFill>
                  <a:srgbClr val="8E8BD8"/>
                </a:solidFill>
              </a:defRPr>
            </a:lvl9pPr>
          </a:lstStyle>
          <a:p>
            <a:endParaRPr/>
          </a:p>
        </p:txBody>
      </p:sp>
      <p:grpSp>
        <p:nvGrpSpPr>
          <p:cNvPr id="126" name="Google Shape;126;p4"/>
          <p:cNvGrpSpPr/>
          <p:nvPr/>
        </p:nvGrpSpPr>
        <p:grpSpPr>
          <a:xfrm>
            <a:off x="5279706" y="1837129"/>
            <a:ext cx="3748915" cy="3156397"/>
            <a:chOff x="5279706" y="1837129"/>
            <a:chExt cx="3748915" cy="3156397"/>
          </a:xfrm>
        </p:grpSpPr>
        <p:sp>
          <p:nvSpPr>
            <p:cNvPr id="127" name="Google Shape;127;p4"/>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gradFill>
          <a:gsLst>
            <a:gs pos="0">
              <a:srgbClr val="8BE3FF"/>
            </a:gs>
            <a:gs pos="100000">
              <a:srgbClr val="ACFFD9"/>
            </a:gs>
          </a:gsLst>
          <a:lin ang="5400012" scaled="0"/>
        </a:gradFill>
        <a:effectLst/>
      </p:bgPr>
    </p:bg>
    <p:spTree>
      <p:nvGrpSpPr>
        <p:cNvPr id="1" name="Shape 597"/>
        <p:cNvGrpSpPr/>
        <p:nvPr/>
      </p:nvGrpSpPr>
      <p:grpSpPr>
        <a:xfrm>
          <a:off x="0" y="0"/>
          <a:ext cx="0" cy="0"/>
          <a:chOff x="0" y="0"/>
          <a:chExt cx="0" cy="0"/>
        </a:xfrm>
      </p:grpSpPr>
      <p:sp>
        <p:nvSpPr>
          <p:cNvPr id="598" name="Google Shape;598;p31"/>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599" name="Google Shape;599;p31"/>
          <p:cNvSpPr txBox="1">
            <a:spLocks noGrp="1"/>
          </p:cNvSpPr>
          <p:nvPr>
            <p:ph type="subTitle" idx="1"/>
          </p:nvPr>
        </p:nvSpPr>
        <p:spPr>
          <a:xfrm>
            <a:off x="876325" y="3087550"/>
            <a:ext cx="2977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600"/>
              <a:buNone/>
              <a:defRPr>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600" name="Google Shape;600;p31"/>
          <p:cNvSpPr txBox="1">
            <a:spLocks noGrp="1"/>
          </p:cNvSpPr>
          <p:nvPr>
            <p:ph type="title" idx="2" hasCustomPrompt="1"/>
          </p:nvPr>
        </p:nvSpPr>
        <p:spPr>
          <a:xfrm>
            <a:off x="876325" y="792425"/>
            <a:ext cx="2657700" cy="792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Text 1">
  <p:cSld name="ONE_COLUMN_TEXT_1_1_1">
    <p:spTree>
      <p:nvGrpSpPr>
        <p:cNvPr id="1" name="Shape 601"/>
        <p:cNvGrpSpPr/>
        <p:nvPr/>
      </p:nvGrpSpPr>
      <p:grpSpPr>
        <a:xfrm>
          <a:off x="0" y="0"/>
          <a:ext cx="0" cy="0"/>
          <a:chOff x="0" y="0"/>
          <a:chExt cx="0" cy="0"/>
        </a:xfrm>
      </p:grpSpPr>
      <p:cxnSp>
        <p:nvCxnSpPr>
          <p:cNvPr id="602" name="Google Shape;602;p32"/>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03" name="Google Shape;603;p32"/>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04" name="Google Shape;604;p32"/>
          <p:cNvSpPr txBox="1">
            <a:spLocks noGrp="1"/>
          </p:cNvSpPr>
          <p:nvPr>
            <p:ph type="body" idx="1"/>
          </p:nvPr>
        </p:nvSpPr>
        <p:spPr>
          <a:xfrm>
            <a:off x="5953575" y="3447525"/>
            <a:ext cx="2430300" cy="1149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30200" rtl="0">
              <a:spcBef>
                <a:spcPts val="160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605" name="Google Shape;605;p32"/>
          <p:cNvSpPr txBox="1">
            <a:spLocks noGrp="1"/>
          </p:cNvSpPr>
          <p:nvPr>
            <p:ph type="title" idx="2"/>
          </p:nvPr>
        </p:nvSpPr>
        <p:spPr>
          <a:xfrm>
            <a:off x="5953575" y="2949674"/>
            <a:ext cx="2430300" cy="53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 Two Columns">
  <p:cSld name="ONE_COLUMN_TEXT_1_1_1_1">
    <p:spTree>
      <p:nvGrpSpPr>
        <p:cNvPr id="1" name="Shape 606"/>
        <p:cNvGrpSpPr/>
        <p:nvPr/>
      </p:nvGrpSpPr>
      <p:grpSpPr>
        <a:xfrm>
          <a:off x="0" y="0"/>
          <a:ext cx="0" cy="0"/>
          <a:chOff x="0" y="0"/>
          <a:chExt cx="0" cy="0"/>
        </a:xfrm>
      </p:grpSpPr>
      <p:cxnSp>
        <p:nvCxnSpPr>
          <p:cNvPr id="607" name="Google Shape;607;p33"/>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08" name="Google Shape;608;p3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09" name="Google Shape;609;p33"/>
          <p:cNvSpPr txBox="1">
            <a:spLocks noGrp="1"/>
          </p:cNvSpPr>
          <p:nvPr>
            <p:ph type="body" idx="1"/>
          </p:nvPr>
        </p:nvSpPr>
        <p:spPr>
          <a:xfrm>
            <a:off x="5316193" y="3450300"/>
            <a:ext cx="26286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10" name="Google Shape;610;p33"/>
          <p:cNvSpPr txBox="1">
            <a:spLocks noGrp="1"/>
          </p:cNvSpPr>
          <p:nvPr>
            <p:ph type="title" idx="2"/>
          </p:nvPr>
        </p:nvSpPr>
        <p:spPr>
          <a:xfrm>
            <a:off x="5316193" y="2952450"/>
            <a:ext cx="26286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11" name="Google Shape;611;p33"/>
          <p:cNvSpPr txBox="1">
            <a:spLocks noGrp="1"/>
          </p:cNvSpPr>
          <p:nvPr>
            <p:ph type="body" idx="3"/>
          </p:nvPr>
        </p:nvSpPr>
        <p:spPr>
          <a:xfrm>
            <a:off x="1199212" y="3450300"/>
            <a:ext cx="26286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12" name="Google Shape;612;p33"/>
          <p:cNvSpPr txBox="1">
            <a:spLocks noGrp="1"/>
          </p:cNvSpPr>
          <p:nvPr>
            <p:ph type="title" idx="4"/>
          </p:nvPr>
        </p:nvSpPr>
        <p:spPr>
          <a:xfrm>
            <a:off x="1199212" y="2952450"/>
            <a:ext cx="26286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Three Columns ">
  <p:cSld name="ONE_COLUMN_TEXT_1_1_1_1_1">
    <p:bg>
      <p:bgPr>
        <a:gradFill>
          <a:gsLst>
            <a:gs pos="0">
              <a:srgbClr val="8BE3FF"/>
            </a:gs>
            <a:gs pos="100000">
              <a:srgbClr val="ACFFD9"/>
            </a:gs>
          </a:gsLst>
          <a:lin ang="5400700" scaled="0"/>
        </a:gradFill>
        <a:effectLst/>
      </p:bgPr>
    </p:bg>
    <p:spTree>
      <p:nvGrpSpPr>
        <p:cNvPr id="1" name="Shape 613"/>
        <p:cNvGrpSpPr/>
        <p:nvPr/>
      </p:nvGrpSpPr>
      <p:grpSpPr>
        <a:xfrm>
          <a:off x="0" y="0"/>
          <a:ext cx="0" cy="0"/>
          <a:chOff x="0" y="0"/>
          <a:chExt cx="0" cy="0"/>
        </a:xfrm>
      </p:grpSpPr>
      <p:cxnSp>
        <p:nvCxnSpPr>
          <p:cNvPr id="614" name="Google Shape;614;p34"/>
          <p:cNvCxnSpPr/>
          <p:nvPr/>
        </p:nvCxnSpPr>
        <p:spPr>
          <a:xfrm>
            <a:off x="242600" y="608025"/>
            <a:ext cx="8988300" cy="0"/>
          </a:xfrm>
          <a:prstGeom prst="straightConnector1">
            <a:avLst/>
          </a:prstGeom>
          <a:noFill/>
          <a:ln w="19050" cap="flat" cmpd="sng">
            <a:solidFill>
              <a:schemeClr val="lt1"/>
            </a:solidFill>
            <a:prstDash val="solid"/>
            <a:round/>
            <a:headEnd type="oval" w="med" len="med"/>
            <a:tailEnd type="none" w="med" len="med"/>
          </a:ln>
        </p:spPr>
      </p:cxnSp>
      <p:sp>
        <p:nvSpPr>
          <p:cNvPr id="615" name="Google Shape;615;p3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6" name="Google Shape;616;p34"/>
          <p:cNvSpPr txBox="1">
            <a:spLocks noGrp="1"/>
          </p:cNvSpPr>
          <p:nvPr>
            <p:ph type="body" idx="1"/>
          </p:nvPr>
        </p:nvSpPr>
        <p:spPr>
          <a:xfrm>
            <a:off x="346499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17" name="Google Shape;617;p34"/>
          <p:cNvSpPr txBox="1">
            <a:spLocks noGrp="1"/>
          </p:cNvSpPr>
          <p:nvPr>
            <p:ph type="title" idx="2"/>
          </p:nvPr>
        </p:nvSpPr>
        <p:spPr>
          <a:xfrm>
            <a:off x="346499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18" name="Google Shape;618;p34"/>
          <p:cNvSpPr txBox="1">
            <a:spLocks noGrp="1"/>
          </p:cNvSpPr>
          <p:nvPr>
            <p:ph type="body" idx="3"/>
          </p:nvPr>
        </p:nvSpPr>
        <p:spPr>
          <a:xfrm>
            <a:off x="835213"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19" name="Google Shape;619;p34"/>
          <p:cNvSpPr txBox="1">
            <a:spLocks noGrp="1"/>
          </p:cNvSpPr>
          <p:nvPr>
            <p:ph type="title" idx="4"/>
          </p:nvPr>
        </p:nvSpPr>
        <p:spPr>
          <a:xfrm>
            <a:off x="835213"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20" name="Google Shape;620;p34"/>
          <p:cNvSpPr txBox="1">
            <a:spLocks noGrp="1"/>
          </p:cNvSpPr>
          <p:nvPr>
            <p:ph type="body" idx="5"/>
          </p:nvPr>
        </p:nvSpPr>
        <p:spPr>
          <a:xfrm>
            <a:off x="609477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21" name="Google Shape;621;p34"/>
          <p:cNvSpPr txBox="1">
            <a:spLocks noGrp="1"/>
          </p:cNvSpPr>
          <p:nvPr>
            <p:ph type="title" idx="6"/>
          </p:nvPr>
        </p:nvSpPr>
        <p:spPr>
          <a:xfrm>
            <a:off x="609477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 Two Columns 1">
  <p:cSld name="ONE_COLUMN_TEXT_1_1_1_2">
    <p:spTree>
      <p:nvGrpSpPr>
        <p:cNvPr id="1" name="Shape 622"/>
        <p:cNvGrpSpPr/>
        <p:nvPr/>
      </p:nvGrpSpPr>
      <p:grpSpPr>
        <a:xfrm>
          <a:off x="0" y="0"/>
          <a:ext cx="0" cy="0"/>
          <a:chOff x="0" y="0"/>
          <a:chExt cx="0" cy="0"/>
        </a:xfrm>
      </p:grpSpPr>
      <p:cxnSp>
        <p:nvCxnSpPr>
          <p:cNvPr id="623" name="Google Shape;623;p35"/>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24" name="Google Shape;624;p35"/>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25" name="Google Shape;625;p35"/>
          <p:cNvSpPr txBox="1">
            <a:spLocks noGrp="1"/>
          </p:cNvSpPr>
          <p:nvPr>
            <p:ph type="body" idx="1"/>
          </p:nvPr>
        </p:nvSpPr>
        <p:spPr>
          <a:xfrm>
            <a:off x="4933300" y="18799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30200" rtl="0">
              <a:spcBef>
                <a:spcPts val="160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626" name="Google Shape;626;p35"/>
          <p:cNvSpPr txBox="1">
            <a:spLocks noGrp="1"/>
          </p:cNvSpPr>
          <p:nvPr>
            <p:ph type="title" idx="2"/>
          </p:nvPr>
        </p:nvSpPr>
        <p:spPr>
          <a:xfrm>
            <a:off x="4933300" y="15085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27" name="Google Shape;627;p35"/>
          <p:cNvSpPr txBox="1">
            <a:spLocks noGrp="1"/>
          </p:cNvSpPr>
          <p:nvPr>
            <p:ph type="body" idx="3"/>
          </p:nvPr>
        </p:nvSpPr>
        <p:spPr>
          <a:xfrm>
            <a:off x="4933300" y="35951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30200" rtl="0">
              <a:spcBef>
                <a:spcPts val="160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628" name="Google Shape;628;p35"/>
          <p:cNvSpPr txBox="1">
            <a:spLocks noGrp="1"/>
          </p:cNvSpPr>
          <p:nvPr>
            <p:ph type="title" idx="4"/>
          </p:nvPr>
        </p:nvSpPr>
        <p:spPr>
          <a:xfrm>
            <a:off x="4933300" y="32237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1">
  <p:cSld name="SECTION_HEADER_1_1">
    <p:bg>
      <p:bgPr>
        <a:gradFill>
          <a:gsLst>
            <a:gs pos="0">
              <a:srgbClr val="8BE3FF"/>
            </a:gs>
            <a:gs pos="100000">
              <a:srgbClr val="ACFFD9"/>
            </a:gs>
          </a:gsLst>
          <a:lin ang="5400012" scaled="0"/>
        </a:gradFill>
        <a:effectLst/>
      </p:bgPr>
    </p:bg>
    <p:spTree>
      <p:nvGrpSpPr>
        <p:cNvPr id="1" name="Shape 629"/>
        <p:cNvGrpSpPr/>
        <p:nvPr/>
      </p:nvGrpSpPr>
      <p:grpSpPr>
        <a:xfrm>
          <a:off x="0" y="0"/>
          <a:ext cx="0" cy="0"/>
          <a:chOff x="0" y="0"/>
          <a:chExt cx="0" cy="0"/>
        </a:xfrm>
      </p:grpSpPr>
      <p:sp>
        <p:nvSpPr>
          <p:cNvPr id="630" name="Google Shape;630;p36"/>
          <p:cNvSpPr txBox="1">
            <a:spLocks noGrp="1"/>
          </p:cNvSpPr>
          <p:nvPr>
            <p:ph type="title"/>
          </p:nvPr>
        </p:nvSpPr>
        <p:spPr>
          <a:xfrm>
            <a:off x="4288151" y="1458975"/>
            <a:ext cx="3967500" cy="167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endParaRPr/>
          </a:p>
        </p:txBody>
      </p:sp>
      <p:sp>
        <p:nvSpPr>
          <p:cNvPr id="631" name="Google Shape;631;p36"/>
          <p:cNvSpPr txBox="1">
            <a:spLocks noGrp="1"/>
          </p:cNvSpPr>
          <p:nvPr>
            <p:ph type="subTitle" idx="1"/>
          </p:nvPr>
        </p:nvSpPr>
        <p:spPr>
          <a:xfrm>
            <a:off x="5277851" y="3087550"/>
            <a:ext cx="29778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600"/>
              <a:buNone/>
              <a:defRPr>
                <a:solidFill>
                  <a:srgbClr val="1F1C51"/>
                </a:solidFill>
              </a:defRPr>
            </a:lvl1pPr>
            <a:lvl2pPr lvl="1" algn="r" rtl="0">
              <a:lnSpc>
                <a:spcPct val="100000"/>
              </a:lnSpc>
              <a:spcBef>
                <a:spcPts val="0"/>
              </a:spcBef>
              <a:spcAft>
                <a:spcPts val="0"/>
              </a:spcAft>
              <a:buClr>
                <a:srgbClr val="1F1C51"/>
              </a:buClr>
              <a:buSzPts val="2800"/>
              <a:buNone/>
              <a:defRPr sz="2800">
                <a:solidFill>
                  <a:srgbClr val="1F1C51"/>
                </a:solidFill>
              </a:defRPr>
            </a:lvl2pPr>
            <a:lvl3pPr lvl="2" algn="r" rtl="0">
              <a:lnSpc>
                <a:spcPct val="100000"/>
              </a:lnSpc>
              <a:spcBef>
                <a:spcPts val="0"/>
              </a:spcBef>
              <a:spcAft>
                <a:spcPts val="0"/>
              </a:spcAft>
              <a:buClr>
                <a:srgbClr val="1F1C51"/>
              </a:buClr>
              <a:buSzPts val="2800"/>
              <a:buNone/>
              <a:defRPr sz="2800">
                <a:solidFill>
                  <a:srgbClr val="1F1C51"/>
                </a:solidFill>
              </a:defRPr>
            </a:lvl3pPr>
            <a:lvl4pPr lvl="3" algn="r" rtl="0">
              <a:lnSpc>
                <a:spcPct val="100000"/>
              </a:lnSpc>
              <a:spcBef>
                <a:spcPts val="0"/>
              </a:spcBef>
              <a:spcAft>
                <a:spcPts val="0"/>
              </a:spcAft>
              <a:buClr>
                <a:srgbClr val="1F1C51"/>
              </a:buClr>
              <a:buSzPts val="2800"/>
              <a:buNone/>
              <a:defRPr sz="2800">
                <a:solidFill>
                  <a:srgbClr val="1F1C51"/>
                </a:solidFill>
              </a:defRPr>
            </a:lvl4pPr>
            <a:lvl5pPr lvl="4" algn="r" rtl="0">
              <a:lnSpc>
                <a:spcPct val="100000"/>
              </a:lnSpc>
              <a:spcBef>
                <a:spcPts val="0"/>
              </a:spcBef>
              <a:spcAft>
                <a:spcPts val="0"/>
              </a:spcAft>
              <a:buClr>
                <a:srgbClr val="1F1C51"/>
              </a:buClr>
              <a:buSzPts val="2800"/>
              <a:buNone/>
              <a:defRPr sz="2800">
                <a:solidFill>
                  <a:srgbClr val="1F1C51"/>
                </a:solidFill>
              </a:defRPr>
            </a:lvl5pPr>
            <a:lvl6pPr lvl="5" algn="r" rtl="0">
              <a:lnSpc>
                <a:spcPct val="100000"/>
              </a:lnSpc>
              <a:spcBef>
                <a:spcPts val="0"/>
              </a:spcBef>
              <a:spcAft>
                <a:spcPts val="0"/>
              </a:spcAft>
              <a:buClr>
                <a:srgbClr val="1F1C51"/>
              </a:buClr>
              <a:buSzPts val="2800"/>
              <a:buNone/>
              <a:defRPr sz="2800">
                <a:solidFill>
                  <a:srgbClr val="1F1C51"/>
                </a:solidFill>
              </a:defRPr>
            </a:lvl6pPr>
            <a:lvl7pPr lvl="6" algn="r" rtl="0">
              <a:lnSpc>
                <a:spcPct val="100000"/>
              </a:lnSpc>
              <a:spcBef>
                <a:spcPts val="0"/>
              </a:spcBef>
              <a:spcAft>
                <a:spcPts val="0"/>
              </a:spcAft>
              <a:buClr>
                <a:srgbClr val="1F1C51"/>
              </a:buClr>
              <a:buSzPts val="2800"/>
              <a:buNone/>
              <a:defRPr sz="2800">
                <a:solidFill>
                  <a:srgbClr val="1F1C51"/>
                </a:solidFill>
              </a:defRPr>
            </a:lvl7pPr>
            <a:lvl8pPr lvl="7" algn="r" rtl="0">
              <a:lnSpc>
                <a:spcPct val="100000"/>
              </a:lnSpc>
              <a:spcBef>
                <a:spcPts val="0"/>
              </a:spcBef>
              <a:spcAft>
                <a:spcPts val="0"/>
              </a:spcAft>
              <a:buClr>
                <a:srgbClr val="1F1C51"/>
              </a:buClr>
              <a:buSzPts val="2800"/>
              <a:buNone/>
              <a:defRPr sz="2800">
                <a:solidFill>
                  <a:srgbClr val="1F1C51"/>
                </a:solidFill>
              </a:defRPr>
            </a:lvl8pPr>
            <a:lvl9pPr lvl="8" algn="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632" name="Google Shape;632;p36"/>
          <p:cNvSpPr txBox="1">
            <a:spLocks noGrp="1"/>
          </p:cNvSpPr>
          <p:nvPr>
            <p:ph type="title" idx="2" hasCustomPrompt="1"/>
          </p:nvPr>
        </p:nvSpPr>
        <p:spPr>
          <a:xfrm>
            <a:off x="5597951" y="792425"/>
            <a:ext cx="2657700" cy="79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r>
              <a:t>xx%</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Design">
  <p:cSld name="TITLE_ONLY_1">
    <p:bg>
      <p:bgPr>
        <a:gradFill>
          <a:gsLst>
            <a:gs pos="0">
              <a:srgbClr val="8BE3FF"/>
            </a:gs>
            <a:gs pos="100000">
              <a:srgbClr val="ACFFD9"/>
            </a:gs>
          </a:gsLst>
          <a:lin ang="5400700" scaled="0"/>
        </a:gradFill>
        <a:effectLst/>
      </p:bgPr>
    </p:bg>
    <p:spTree>
      <p:nvGrpSpPr>
        <p:cNvPr id="1" name="Shape 633"/>
        <p:cNvGrpSpPr/>
        <p:nvPr/>
      </p:nvGrpSpPr>
      <p:grpSpPr>
        <a:xfrm>
          <a:off x="0" y="0"/>
          <a:ext cx="0" cy="0"/>
          <a:chOff x="0" y="0"/>
          <a:chExt cx="0" cy="0"/>
        </a:xfrm>
      </p:grpSpPr>
      <p:cxnSp>
        <p:nvCxnSpPr>
          <p:cNvPr id="634" name="Google Shape;634;p37"/>
          <p:cNvCxnSpPr/>
          <p:nvPr/>
        </p:nvCxnSpPr>
        <p:spPr>
          <a:xfrm>
            <a:off x="242600" y="608025"/>
            <a:ext cx="8988300" cy="0"/>
          </a:xfrm>
          <a:prstGeom prst="straightConnector1">
            <a:avLst/>
          </a:prstGeom>
          <a:noFill/>
          <a:ln w="19050" cap="flat" cmpd="sng">
            <a:solidFill>
              <a:schemeClr val="lt1"/>
            </a:solidFill>
            <a:prstDash val="solid"/>
            <a:round/>
            <a:headEnd type="oval" w="med" len="med"/>
            <a:tailEnd type="none" w="med" len="med"/>
          </a:ln>
        </p:spPr>
      </p:cxnSp>
      <p:sp>
        <p:nvSpPr>
          <p:cNvPr id="635" name="Google Shape;635;p37"/>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 Four Columns ">
  <p:cSld name="ONE_COLUMN_TEXT_1_1_1_3">
    <p:spTree>
      <p:nvGrpSpPr>
        <p:cNvPr id="1" name="Shape 636"/>
        <p:cNvGrpSpPr/>
        <p:nvPr/>
      </p:nvGrpSpPr>
      <p:grpSpPr>
        <a:xfrm>
          <a:off x="0" y="0"/>
          <a:ext cx="0" cy="0"/>
          <a:chOff x="0" y="0"/>
          <a:chExt cx="0" cy="0"/>
        </a:xfrm>
      </p:grpSpPr>
      <p:cxnSp>
        <p:nvCxnSpPr>
          <p:cNvPr id="637" name="Google Shape;637;p38"/>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38" name="Google Shape;638;p3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39" name="Google Shape;639;p38"/>
          <p:cNvSpPr txBox="1">
            <a:spLocks noGrp="1"/>
          </p:cNvSpPr>
          <p:nvPr>
            <p:ph type="body" idx="1"/>
          </p:nvPr>
        </p:nvSpPr>
        <p:spPr>
          <a:xfrm>
            <a:off x="1010100" y="3819175"/>
            <a:ext cx="1478400" cy="735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40" name="Google Shape;640;p38"/>
          <p:cNvSpPr txBox="1">
            <a:spLocks noGrp="1"/>
          </p:cNvSpPr>
          <p:nvPr>
            <p:ph type="title" idx="2"/>
          </p:nvPr>
        </p:nvSpPr>
        <p:spPr>
          <a:xfrm>
            <a:off x="1010088" y="3321325"/>
            <a:ext cx="14784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41" name="Google Shape;641;p38"/>
          <p:cNvSpPr txBox="1">
            <a:spLocks noGrp="1"/>
          </p:cNvSpPr>
          <p:nvPr>
            <p:ph type="body" idx="3"/>
          </p:nvPr>
        </p:nvSpPr>
        <p:spPr>
          <a:xfrm>
            <a:off x="2891901" y="3819175"/>
            <a:ext cx="1478400" cy="735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42" name="Google Shape;642;p38"/>
          <p:cNvSpPr txBox="1">
            <a:spLocks noGrp="1"/>
          </p:cNvSpPr>
          <p:nvPr>
            <p:ph type="title" idx="4"/>
          </p:nvPr>
        </p:nvSpPr>
        <p:spPr>
          <a:xfrm>
            <a:off x="2891894" y="3321325"/>
            <a:ext cx="14784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43" name="Google Shape;643;p38"/>
          <p:cNvSpPr txBox="1">
            <a:spLocks noGrp="1"/>
          </p:cNvSpPr>
          <p:nvPr>
            <p:ph type="body" idx="5"/>
          </p:nvPr>
        </p:nvSpPr>
        <p:spPr>
          <a:xfrm>
            <a:off x="4773703" y="3819175"/>
            <a:ext cx="1478400" cy="735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44" name="Google Shape;644;p38"/>
          <p:cNvSpPr txBox="1">
            <a:spLocks noGrp="1"/>
          </p:cNvSpPr>
          <p:nvPr>
            <p:ph type="title" idx="6"/>
          </p:nvPr>
        </p:nvSpPr>
        <p:spPr>
          <a:xfrm>
            <a:off x="4773701" y="3321325"/>
            <a:ext cx="14784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45" name="Google Shape;645;p38"/>
          <p:cNvSpPr txBox="1">
            <a:spLocks noGrp="1"/>
          </p:cNvSpPr>
          <p:nvPr>
            <p:ph type="body" idx="7"/>
          </p:nvPr>
        </p:nvSpPr>
        <p:spPr>
          <a:xfrm>
            <a:off x="6655504" y="3819175"/>
            <a:ext cx="1478400" cy="7353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46" name="Google Shape;646;p38"/>
          <p:cNvSpPr txBox="1">
            <a:spLocks noGrp="1"/>
          </p:cNvSpPr>
          <p:nvPr>
            <p:ph type="title" idx="8"/>
          </p:nvPr>
        </p:nvSpPr>
        <p:spPr>
          <a:xfrm>
            <a:off x="6655507" y="3321325"/>
            <a:ext cx="14784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2">
  <p:cSld name="SECTION_HEADER_1_1_1">
    <p:bg>
      <p:bgPr>
        <a:gradFill>
          <a:gsLst>
            <a:gs pos="0">
              <a:srgbClr val="8BE3FF"/>
            </a:gs>
            <a:gs pos="100000">
              <a:srgbClr val="ACFFD9"/>
            </a:gs>
          </a:gsLst>
          <a:lin ang="5400012" scaled="0"/>
        </a:gradFill>
        <a:effectLst/>
      </p:bgPr>
    </p:bg>
    <p:spTree>
      <p:nvGrpSpPr>
        <p:cNvPr id="1" name="Shape 647"/>
        <p:cNvGrpSpPr/>
        <p:nvPr/>
      </p:nvGrpSpPr>
      <p:grpSpPr>
        <a:xfrm>
          <a:off x="0" y="0"/>
          <a:ext cx="0" cy="0"/>
          <a:chOff x="0" y="0"/>
          <a:chExt cx="0" cy="0"/>
        </a:xfrm>
      </p:grpSpPr>
      <p:sp>
        <p:nvSpPr>
          <p:cNvPr id="648" name="Google Shape;648;p39"/>
          <p:cNvSpPr txBox="1">
            <a:spLocks noGrp="1"/>
          </p:cNvSpPr>
          <p:nvPr>
            <p:ph type="title"/>
          </p:nvPr>
        </p:nvSpPr>
        <p:spPr>
          <a:xfrm>
            <a:off x="2588250" y="1458975"/>
            <a:ext cx="3967500" cy="167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649" name="Google Shape;649;p39"/>
          <p:cNvSpPr txBox="1">
            <a:spLocks noGrp="1"/>
          </p:cNvSpPr>
          <p:nvPr>
            <p:ph type="subTitle" idx="1"/>
          </p:nvPr>
        </p:nvSpPr>
        <p:spPr>
          <a:xfrm>
            <a:off x="3083100" y="3087550"/>
            <a:ext cx="29778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1F1C51"/>
              </a:buClr>
              <a:buSzPts val="1600"/>
              <a:buNone/>
              <a:defRPr>
                <a:solidFill>
                  <a:srgbClr val="1F1C51"/>
                </a:solidFill>
              </a:defRPr>
            </a:lvl1pPr>
            <a:lvl2pPr lvl="1" algn="ctr" rtl="0">
              <a:lnSpc>
                <a:spcPct val="100000"/>
              </a:lnSpc>
              <a:spcBef>
                <a:spcPts val="0"/>
              </a:spcBef>
              <a:spcAft>
                <a:spcPts val="0"/>
              </a:spcAft>
              <a:buClr>
                <a:srgbClr val="1F1C51"/>
              </a:buClr>
              <a:buSzPts val="2800"/>
              <a:buNone/>
              <a:defRPr sz="2800">
                <a:solidFill>
                  <a:srgbClr val="1F1C51"/>
                </a:solidFill>
              </a:defRPr>
            </a:lvl2pPr>
            <a:lvl3pPr lvl="2" algn="ctr" rtl="0">
              <a:lnSpc>
                <a:spcPct val="100000"/>
              </a:lnSpc>
              <a:spcBef>
                <a:spcPts val="0"/>
              </a:spcBef>
              <a:spcAft>
                <a:spcPts val="0"/>
              </a:spcAft>
              <a:buClr>
                <a:srgbClr val="1F1C51"/>
              </a:buClr>
              <a:buSzPts val="2800"/>
              <a:buNone/>
              <a:defRPr sz="2800">
                <a:solidFill>
                  <a:srgbClr val="1F1C51"/>
                </a:solidFill>
              </a:defRPr>
            </a:lvl3pPr>
            <a:lvl4pPr lvl="3" algn="ctr" rtl="0">
              <a:lnSpc>
                <a:spcPct val="100000"/>
              </a:lnSpc>
              <a:spcBef>
                <a:spcPts val="0"/>
              </a:spcBef>
              <a:spcAft>
                <a:spcPts val="0"/>
              </a:spcAft>
              <a:buClr>
                <a:srgbClr val="1F1C51"/>
              </a:buClr>
              <a:buSzPts val="2800"/>
              <a:buNone/>
              <a:defRPr sz="2800">
                <a:solidFill>
                  <a:srgbClr val="1F1C51"/>
                </a:solidFill>
              </a:defRPr>
            </a:lvl4pPr>
            <a:lvl5pPr lvl="4" algn="ctr" rtl="0">
              <a:lnSpc>
                <a:spcPct val="100000"/>
              </a:lnSpc>
              <a:spcBef>
                <a:spcPts val="0"/>
              </a:spcBef>
              <a:spcAft>
                <a:spcPts val="0"/>
              </a:spcAft>
              <a:buClr>
                <a:srgbClr val="1F1C51"/>
              </a:buClr>
              <a:buSzPts val="2800"/>
              <a:buNone/>
              <a:defRPr sz="2800">
                <a:solidFill>
                  <a:srgbClr val="1F1C51"/>
                </a:solidFill>
              </a:defRPr>
            </a:lvl5pPr>
            <a:lvl6pPr lvl="5" algn="ctr" rtl="0">
              <a:lnSpc>
                <a:spcPct val="100000"/>
              </a:lnSpc>
              <a:spcBef>
                <a:spcPts val="0"/>
              </a:spcBef>
              <a:spcAft>
                <a:spcPts val="0"/>
              </a:spcAft>
              <a:buClr>
                <a:srgbClr val="1F1C51"/>
              </a:buClr>
              <a:buSzPts val="2800"/>
              <a:buNone/>
              <a:defRPr sz="2800">
                <a:solidFill>
                  <a:srgbClr val="1F1C51"/>
                </a:solidFill>
              </a:defRPr>
            </a:lvl6pPr>
            <a:lvl7pPr lvl="6" algn="ctr" rtl="0">
              <a:lnSpc>
                <a:spcPct val="100000"/>
              </a:lnSpc>
              <a:spcBef>
                <a:spcPts val="0"/>
              </a:spcBef>
              <a:spcAft>
                <a:spcPts val="0"/>
              </a:spcAft>
              <a:buClr>
                <a:srgbClr val="1F1C51"/>
              </a:buClr>
              <a:buSzPts val="2800"/>
              <a:buNone/>
              <a:defRPr sz="2800">
                <a:solidFill>
                  <a:srgbClr val="1F1C51"/>
                </a:solidFill>
              </a:defRPr>
            </a:lvl7pPr>
            <a:lvl8pPr lvl="7" algn="ctr" rtl="0">
              <a:lnSpc>
                <a:spcPct val="100000"/>
              </a:lnSpc>
              <a:spcBef>
                <a:spcPts val="0"/>
              </a:spcBef>
              <a:spcAft>
                <a:spcPts val="0"/>
              </a:spcAft>
              <a:buClr>
                <a:srgbClr val="1F1C51"/>
              </a:buClr>
              <a:buSzPts val="2800"/>
              <a:buNone/>
              <a:defRPr sz="2800">
                <a:solidFill>
                  <a:srgbClr val="1F1C51"/>
                </a:solidFill>
              </a:defRPr>
            </a:lvl8pPr>
            <a:lvl9pPr lvl="8" algn="ct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650" name="Google Shape;650;p39"/>
          <p:cNvSpPr txBox="1">
            <a:spLocks noGrp="1"/>
          </p:cNvSpPr>
          <p:nvPr>
            <p:ph type="title" idx="2" hasCustomPrompt="1"/>
          </p:nvPr>
        </p:nvSpPr>
        <p:spPr>
          <a:xfrm>
            <a:off x="3243150" y="792425"/>
            <a:ext cx="26577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Six Columns  ">
  <p:cSld name="ONE_COLUMN_TEXT_1_1_1_1_1_1">
    <p:bg>
      <p:bgPr>
        <a:gradFill>
          <a:gsLst>
            <a:gs pos="0">
              <a:srgbClr val="8BE3FF"/>
            </a:gs>
            <a:gs pos="100000">
              <a:srgbClr val="ACFFD9"/>
            </a:gs>
          </a:gsLst>
          <a:lin ang="5400700" scaled="0"/>
        </a:gradFill>
        <a:effectLst/>
      </p:bgPr>
    </p:bg>
    <p:spTree>
      <p:nvGrpSpPr>
        <p:cNvPr id="1" name="Shape 651"/>
        <p:cNvGrpSpPr/>
        <p:nvPr/>
      </p:nvGrpSpPr>
      <p:grpSpPr>
        <a:xfrm>
          <a:off x="0" y="0"/>
          <a:ext cx="0" cy="0"/>
          <a:chOff x="0" y="0"/>
          <a:chExt cx="0" cy="0"/>
        </a:xfrm>
      </p:grpSpPr>
      <p:cxnSp>
        <p:nvCxnSpPr>
          <p:cNvPr id="652" name="Google Shape;652;p40"/>
          <p:cNvCxnSpPr/>
          <p:nvPr/>
        </p:nvCxnSpPr>
        <p:spPr>
          <a:xfrm>
            <a:off x="242600" y="608025"/>
            <a:ext cx="8988300" cy="0"/>
          </a:xfrm>
          <a:prstGeom prst="straightConnector1">
            <a:avLst/>
          </a:prstGeom>
          <a:noFill/>
          <a:ln w="19050" cap="flat" cmpd="sng">
            <a:solidFill>
              <a:schemeClr val="lt1"/>
            </a:solidFill>
            <a:prstDash val="solid"/>
            <a:round/>
            <a:headEnd type="oval" w="med" len="med"/>
            <a:tailEnd type="none" w="med" len="med"/>
          </a:ln>
        </p:spPr>
      </p:cxnSp>
      <p:sp>
        <p:nvSpPr>
          <p:cNvPr id="653" name="Google Shape;653;p4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54" name="Google Shape;654;p40"/>
          <p:cNvSpPr txBox="1">
            <a:spLocks noGrp="1"/>
          </p:cNvSpPr>
          <p:nvPr>
            <p:ph type="body" idx="1"/>
          </p:nvPr>
        </p:nvSpPr>
        <p:spPr>
          <a:xfrm>
            <a:off x="3465005"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55" name="Google Shape;655;p40"/>
          <p:cNvSpPr txBox="1">
            <a:spLocks noGrp="1"/>
          </p:cNvSpPr>
          <p:nvPr>
            <p:ph type="title" idx="2"/>
          </p:nvPr>
        </p:nvSpPr>
        <p:spPr>
          <a:xfrm>
            <a:off x="3464998"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56" name="Google Shape;656;p40"/>
          <p:cNvSpPr txBox="1">
            <a:spLocks noGrp="1"/>
          </p:cNvSpPr>
          <p:nvPr>
            <p:ph type="body" idx="3"/>
          </p:nvPr>
        </p:nvSpPr>
        <p:spPr>
          <a:xfrm>
            <a:off x="835225"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57" name="Google Shape;657;p40"/>
          <p:cNvSpPr txBox="1">
            <a:spLocks noGrp="1"/>
          </p:cNvSpPr>
          <p:nvPr>
            <p:ph type="title" idx="4"/>
          </p:nvPr>
        </p:nvSpPr>
        <p:spPr>
          <a:xfrm>
            <a:off x="835213"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58" name="Google Shape;658;p40"/>
          <p:cNvSpPr txBox="1">
            <a:spLocks noGrp="1"/>
          </p:cNvSpPr>
          <p:nvPr>
            <p:ph type="body" idx="5"/>
          </p:nvPr>
        </p:nvSpPr>
        <p:spPr>
          <a:xfrm>
            <a:off x="6094780"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59" name="Google Shape;659;p40"/>
          <p:cNvSpPr txBox="1">
            <a:spLocks noGrp="1"/>
          </p:cNvSpPr>
          <p:nvPr>
            <p:ph type="title" idx="6"/>
          </p:nvPr>
        </p:nvSpPr>
        <p:spPr>
          <a:xfrm>
            <a:off x="6094778"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60" name="Google Shape;660;p40"/>
          <p:cNvSpPr txBox="1">
            <a:spLocks noGrp="1"/>
          </p:cNvSpPr>
          <p:nvPr>
            <p:ph type="body" idx="7"/>
          </p:nvPr>
        </p:nvSpPr>
        <p:spPr>
          <a:xfrm>
            <a:off x="3465005"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61" name="Google Shape;661;p40"/>
          <p:cNvSpPr txBox="1">
            <a:spLocks noGrp="1"/>
          </p:cNvSpPr>
          <p:nvPr>
            <p:ph type="title" idx="8"/>
          </p:nvPr>
        </p:nvSpPr>
        <p:spPr>
          <a:xfrm>
            <a:off x="3464998"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62" name="Google Shape;662;p40"/>
          <p:cNvSpPr txBox="1">
            <a:spLocks noGrp="1"/>
          </p:cNvSpPr>
          <p:nvPr>
            <p:ph type="body" idx="9"/>
          </p:nvPr>
        </p:nvSpPr>
        <p:spPr>
          <a:xfrm>
            <a:off x="835225"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63" name="Google Shape;663;p40"/>
          <p:cNvSpPr txBox="1">
            <a:spLocks noGrp="1"/>
          </p:cNvSpPr>
          <p:nvPr>
            <p:ph type="title" idx="13"/>
          </p:nvPr>
        </p:nvSpPr>
        <p:spPr>
          <a:xfrm>
            <a:off x="835213"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64" name="Google Shape;664;p40"/>
          <p:cNvSpPr txBox="1">
            <a:spLocks noGrp="1"/>
          </p:cNvSpPr>
          <p:nvPr>
            <p:ph type="body" idx="14"/>
          </p:nvPr>
        </p:nvSpPr>
        <p:spPr>
          <a:xfrm>
            <a:off x="6094780"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65" name="Google Shape;665;p40"/>
          <p:cNvSpPr txBox="1">
            <a:spLocks noGrp="1"/>
          </p:cNvSpPr>
          <p:nvPr>
            <p:ph type="title" idx="15"/>
          </p:nvPr>
        </p:nvSpPr>
        <p:spPr>
          <a:xfrm>
            <a:off x="6094778"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rgbClr val="403F6E"/>
            </a:gs>
            <a:gs pos="100000">
              <a:srgbClr val="0B0D17"/>
            </a:gs>
          </a:gsLst>
          <a:lin ang="18900044" scaled="0"/>
        </a:gradFill>
        <a:effectLst/>
      </p:bgPr>
    </p:bg>
    <p:spTree>
      <p:nvGrpSpPr>
        <p:cNvPr id="1" name="Shape 149"/>
        <p:cNvGrpSpPr/>
        <p:nvPr/>
      </p:nvGrpSpPr>
      <p:grpSpPr>
        <a:xfrm>
          <a:off x="0" y="0"/>
          <a:ext cx="0" cy="0"/>
          <a:chOff x="0" y="0"/>
          <a:chExt cx="0" cy="0"/>
        </a:xfrm>
      </p:grpSpPr>
      <p:sp>
        <p:nvSpPr>
          <p:cNvPr id="150" name="Google Shape;150;p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51" name="Google Shape;151;p5"/>
          <p:cNvSpPr txBox="1">
            <a:spLocks noGrp="1"/>
          </p:cNvSpPr>
          <p:nvPr>
            <p:ph type="subTitle" idx="1"/>
          </p:nvPr>
        </p:nvSpPr>
        <p:spPr>
          <a:xfrm>
            <a:off x="1407125" y="3188875"/>
            <a:ext cx="2404500" cy="41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152" name="Google Shape;152;p5"/>
          <p:cNvSpPr txBox="1">
            <a:spLocks noGrp="1"/>
          </p:cNvSpPr>
          <p:nvPr>
            <p:ph type="subTitle" idx="2"/>
          </p:nvPr>
        </p:nvSpPr>
        <p:spPr>
          <a:xfrm>
            <a:off x="1407125" y="3753000"/>
            <a:ext cx="2404500" cy="6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153" name="Google Shape;153;p5"/>
          <p:cNvSpPr txBox="1">
            <a:spLocks noGrp="1"/>
          </p:cNvSpPr>
          <p:nvPr>
            <p:ph type="subTitle" idx="3"/>
          </p:nvPr>
        </p:nvSpPr>
        <p:spPr>
          <a:xfrm>
            <a:off x="5369250" y="3188875"/>
            <a:ext cx="2404500" cy="41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154" name="Google Shape;154;p5"/>
          <p:cNvSpPr txBox="1">
            <a:spLocks noGrp="1"/>
          </p:cNvSpPr>
          <p:nvPr>
            <p:ph type="subTitle" idx="4"/>
          </p:nvPr>
        </p:nvSpPr>
        <p:spPr>
          <a:xfrm>
            <a:off x="5369250" y="3753000"/>
            <a:ext cx="2404500" cy="6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155" name="Google Shape;155;p5"/>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1">
  <p:cSld name="CAPTION_ONLY_1">
    <p:bg>
      <p:bgPr>
        <a:gradFill>
          <a:gsLst>
            <a:gs pos="0">
              <a:srgbClr val="8BE3FF"/>
            </a:gs>
            <a:gs pos="100000">
              <a:srgbClr val="ACFFD9"/>
            </a:gs>
          </a:gsLst>
          <a:lin ang="5400700" scaled="0"/>
        </a:gradFill>
        <a:effectLst/>
      </p:bgPr>
    </p:bg>
    <p:spTree>
      <p:nvGrpSpPr>
        <p:cNvPr id="1" name="Shape 666"/>
        <p:cNvGrpSpPr/>
        <p:nvPr/>
      </p:nvGrpSpPr>
      <p:grpSpPr>
        <a:xfrm>
          <a:off x="0" y="0"/>
          <a:ext cx="0" cy="0"/>
          <a:chOff x="0" y="0"/>
          <a:chExt cx="0" cy="0"/>
        </a:xfrm>
      </p:grpSpPr>
      <p:sp>
        <p:nvSpPr>
          <p:cNvPr id="667" name="Google Shape;667;p41"/>
          <p:cNvSpPr txBox="1">
            <a:spLocks noGrp="1"/>
          </p:cNvSpPr>
          <p:nvPr>
            <p:ph type="title"/>
          </p:nvPr>
        </p:nvSpPr>
        <p:spPr>
          <a:xfrm>
            <a:off x="4979375" y="2028425"/>
            <a:ext cx="3572400" cy="539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68" name="Google Shape;668;p41"/>
          <p:cNvSpPr txBox="1">
            <a:spLocks noGrp="1"/>
          </p:cNvSpPr>
          <p:nvPr>
            <p:ph type="body" idx="1"/>
          </p:nvPr>
        </p:nvSpPr>
        <p:spPr>
          <a:xfrm>
            <a:off x="4979375" y="2568125"/>
            <a:ext cx="2785200" cy="21450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 Three Columns  1">
  <p:cSld name="ONE_COLUMN_TEXT_1_1_1_1_2">
    <p:bg>
      <p:bgPr>
        <a:solidFill>
          <a:srgbClr val="FFFFFF"/>
        </a:solidFill>
        <a:effectLst/>
      </p:bgPr>
    </p:bg>
    <p:spTree>
      <p:nvGrpSpPr>
        <p:cNvPr id="1" name="Shape 669"/>
        <p:cNvGrpSpPr/>
        <p:nvPr/>
      </p:nvGrpSpPr>
      <p:grpSpPr>
        <a:xfrm>
          <a:off x="0" y="0"/>
          <a:ext cx="0" cy="0"/>
          <a:chOff x="0" y="0"/>
          <a:chExt cx="0" cy="0"/>
        </a:xfrm>
      </p:grpSpPr>
      <p:cxnSp>
        <p:nvCxnSpPr>
          <p:cNvPr id="670" name="Google Shape;670;p42"/>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71" name="Google Shape;671;p42"/>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2" name="Google Shape;672;p42"/>
          <p:cNvSpPr txBox="1">
            <a:spLocks noGrp="1"/>
          </p:cNvSpPr>
          <p:nvPr>
            <p:ph type="body" idx="1"/>
          </p:nvPr>
        </p:nvSpPr>
        <p:spPr>
          <a:xfrm>
            <a:off x="346499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73" name="Google Shape;673;p42"/>
          <p:cNvSpPr txBox="1">
            <a:spLocks noGrp="1"/>
          </p:cNvSpPr>
          <p:nvPr>
            <p:ph type="title" idx="2"/>
          </p:nvPr>
        </p:nvSpPr>
        <p:spPr>
          <a:xfrm>
            <a:off x="346499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74" name="Google Shape;674;p42"/>
          <p:cNvSpPr txBox="1">
            <a:spLocks noGrp="1"/>
          </p:cNvSpPr>
          <p:nvPr>
            <p:ph type="body" idx="3"/>
          </p:nvPr>
        </p:nvSpPr>
        <p:spPr>
          <a:xfrm>
            <a:off x="835213"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75" name="Google Shape;675;p42"/>
          <p:cNvSpPr txBox="1">
            <a:spLocks noGrp="1"/>
          </p:cNvSpPr>
          <p:nvPr>
            <p:ph type="title" idx="4"/>
          </p:nvPr>
        </p:nvSpPr>
        <p:spPr>
          <a:xfrm>
            <a:off x="835213"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76" name="Google Shape;676;p42"/>
          <p:cNvSpPr txBox="1">
            <a:spLocks noGrp="1"/>
          </p:cNvSpPr>
          <p:nvPr>
            <p:ph type="body" idx="5"/>
          </p:nvPr>
        </p:nvSpPr>
        <p:spPr>
          <a:xfrm>
            <a:off x="609477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30200" algn="ctr" rtl="0">
              <a:spcBef>
                <a:spcPts val="1600"/>
              </a:spcBef>
              <a:spcAft>
                <a:spcPts val="0"/>
              </a:spcAft>
              <a:buSzPts val="1600"/>
              <a:buChar char="○"/>
              <a:defRPr/>
            </a:lvl2pPr>
            <a:lvl3pPr marL="1371600" lvl="2" indent="-330200" algn="ctr" rtl="0">
              <a:spcBef>
                <a:spcPts val="1600"/>
              </a:spcBef>
              <a:spcAft>
                <a:spcPts val="0"/>
              </a:spcAft>
              <a:buSzPts val="1600"/>
              <a:buChar char="■"/>
              <a:defRPr/>
            </a:lvl3pPr>
            <a:lvl4pPr marL="1828800" lvl="3" indent="-330200" algn="ctr" rtl="0">
              <a:spcBef>
                <a:spcPts val="1600"/>
              </a:spcBef>
              <a:spcAft>
                <a:spcPts val="0"/>
              </a:spcAft>
              <a:buSzPts val="1600"/>
              <a:buChar char="●"/>
              <a:defRPr/>
            </a:lvl4pPr>
            <a:lvl5pPr marL="2286000" lvl="4" indent="-330200" algn="ctr" rtl="0">
              <a:spcBef>
                <a:spcPts val="1600"/>
              </a:spcBef>
              <a:spcAft>
                <a:spcPts val="0"/>
              </a:spcAft>
              <a:buSzPts val="1600"/>
              <a:buChar char="○"/>
              <a:defRPr/>
            </a:lvl5pPr>
            <a:lvl6pPr marL="2743200" lvl="5" indent="-330200" algn="ctr" rtl="0">
              <a:spcBef>
                <a:spcPts val="1600"/>
              </a:spcBef>
              <a:spcAft>
                <a:spcPts val="0"/>
              </a:spcAft>
              <a:buSzPts val="1600"/>
              <a:buChar char="■"/>
              <a:defRPr/>
            </a:lvl6pPr>
            <a:lvl7pPr marL="3200400" lvl="6" indent="-330200" algn="ctr" rtl="0">
              <a:spcBef>
                <a:spcPts val="1600"/>
              </a:spcBef>
              <a:spcAft>
                <a:spcPts val="0"/>
              </a:spcAft>
              <a:buSzPts val="1600"/>
              <a:buChar char="●"/>
              <a:defRPr/>
            </a:lvl7pPr>
            <a:lvl8pPr marL="3657600" lvl="7" indent="-330200" algn="ctr" rtl="0">
              <a:spcBef>
                <a:spcPts val="1600"/>
              </a:spcBef>
              <a:spcAft>
                <a:spcPts val="0"/>
              </a:spcAft>
              <a:buSzPts val="1600"/>
              <a:buChar char="○"/>
              <a:defRPr/>
            </a:lvl8pPr>
            <a:lvl9pPr marL="4114800" lvl="8" indent="-330200" algn="ctr" rtl="0">
              <a:spcBef>
                <a:spcPts val="1600"/>
              </a:spcBef>
              <a:spcAft>
                <a:spcPts val="1600"/>
              </a:spcAft>
              <a:buSzPts val="1600"/>
              <a:buChar char="■"/>
              <a:defRPr/>
            </a:lvl9pPr>
          </a:lstStyle>
          <a:p>
            <a:endParaRPr/>
          </a:p>
        </p:txBody>
      </p:sp>
      <p:sp>
        <p:nvSpPr>
          <p:cNvPr id="677" name="Google Shape;677;p42"/>
          <p:cNvSpPr txBox="1">
            <a:spLocks noGrp="1"/>
          </p:cNvSpPr>
          <p:nvPr>
            <p:ph type="title" idx="6"/>
          </p:nvPr>
        </p:nvSpPr>
        <p:spPr>
          <a:xfrm>
            <a:off x="609477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678"/>
        <p:cNvGrpSpPr/>
        <p:nvPr/>
      </p:nvGrpSpPr>
      <p:grpSpPr>
        <a:xfrm>
          <a:off x="0" y="0"/>
          <a:ext cx="0" cy="0"/>
          <a:chOff x="0" y="0"/>
          <a:chExt cx="0" cy="0"/>
        </a:xfrm>
      </p:grpSpPr>
      <p:sp>
        <p:nvSpPr>
          <p:cNvPr id="679" name="Google Shape;679;p43"/>
          <p:cNvSpPr txBox="1">
            <a:spLocks noGrp="1"/>
          </p:cNvSpPr>
          <p:nvPr>
            <p:ph type="subTitle" idx="1"/>
          </p:nvPr>
        </p:nvSpPr>
        <p:spPr>
          <a:xfrm>
            <a:off x="626625" y="1515050"/>
            <a:ext cx="19407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Viga"/>
              <a:buNone/>
              <a:defRPr sz="1400">
                <a:latin typeface="Viga"/>
                <a:ea typeface="Viga"/>
                <a:cs typeface="Viga"/>
                <a:sym typeface="Viga"/>
              </a:defRPr>
            </a:lvl1pPr>
            <a:lvl2pPr lvl="1" algn="ctr" rtl="0">
              <a:lnSpc>
                <a:spcPct val="100000"/>
              </a:lnSpc>
              <a:spcBef>
                <a:spcPts val="0"/>
              </a:spcBef>
              <a:spcAft>
                <a:spcPts val="0"/>
              </a:spcAft>
              <a:buSzPts val="1600"/>
              <a:buFont typeface="Viga"/>
              <a:buNone/>
              <a:defRPr>
                <a:latin typeface="Viga"/>
                <a:ea typeface="Viga"/>
                <a:cs typeface="Viga"/>
                <a:sym typeface="Viga"/>
              </a:defRPr>
            </a:lvl2pPr>
            <a:lvl3pPr lvl="2" algn="ctr" rtl="0">
              <a:lnSpc>
                <a:spcPct val="100000"/>
              </a:lnSpc>
              <a:spcBef>
                <a:spcPts val="0"/>
              </a:spcBef>
              <a:spcAft>
                <a:spcPts val="0"/>
              </a:spcAft>
              <a:buSzPts val="1600"/>
              <a:buFont typeface="Viga"/>
              <a:buNone/>
              <a:defRPr>
                <a:latin typeface="Viga"/>
                <a:ea typeface="Viga"/>
                <a:cs typeface="Viga"/>
                <a:sym typeface="Viga"/>
              </a:defRPr>
            </a:lvl3pPr>
            <a:lvl4pPr lvl="3" algn="ctr" rtl="0">
              <a:lnSpc>
                <a:spcPct val="100000"/>
              </a:lnSpc>
              <a:spcBef>
                <a:spcPts val="0"/>
              </a:spcBef>
              <a:spcAft>
                <a:spcPts val="0"/>
              </a:spcAft>
              <a:buSzPts val="1600"/>
              <a:buFont typeface="Viga"/>
              <a:buNone/>
              <a:defRPr>
                <a:latin typeface="Viga"/>
                <a:ea typeface="Viga"/>
                <a:cs typeface="Viga"/>
                <a:sym typeface="Viga"/>
              </a:defRPr>
            </a:lvl4pPr>
            <a:lvl5pPr lvl="4" algn="ctr" rtl="0">
              <a:lnSpc>
                <a:spcPct val="100000"/>
              </a:lnSpc>
              <a:spcBef>
                <a:spcPts val="0"/>
              </a:spcBef>
              <a:spcAft>
                <a:spcPts val="0"/>
              </a:spcAft>
              <a:buSzPts val="1600"/>
              <a:buFont typeface="Viga"/>
              <a:buNone/>
              <a:defRPr>
                <a:latin typeface="Viga"/>
                <a:ea typeface="Viga"/>
                <a:cs typeface="Viga"/>
                <a:sym typeface="Viga"/>
              </a:defRPr>
            </a:lvl5pPr>
            <a:lvl6pPr lvl="5" algn="ctr" rtl="0">
              <a:lnSpc>
                <a:spcPct val="100000"/>
              </a:lnSpc>
              <a:spcBef>
                <a:spcPts val="0"/>
              </a:spcBef>
              <a:spcAft>
                <a:spcPts val="0"/>
              </a:spcAft>
              <a:buSzPts val="1600"/>
              <a:buFont typeface="Viga"/>
              <a:buNone/>
              <a:defRPr>
                <a:latin typeface="Viga"/>
                <a:ea typeface="Viga"/>
                <a:cs typeface="Viga"/>
                <a:sym typeface="Viga"/>
              </a:defRPr>
            </a:lvl6pPr>
            <a:lvl7pPr lvl="6" algn="ctr" rtl="0">
              <a:lnSpc>
                <a:spcPct val="100000"/>
              </a:lnSpc>
              <a:spcBef>
                <a:spcPts val="0"/>
              </a:spcBef>
              <a:spcAft>
                <a:spcPts val="0"/>
              </a:spcAft>
              <a:buSzPts val="1600"/>
              <a:buFont typeface="Viga"/>
              <a:buNone/>
              <a:defRPr>
                <a:latin typeface="Viga"/>
                <a:ea typeface="Viga"/>
                <a:cs typeface="Viga"/>
                <a:sym typeface="Viga"/>
              </a:defRPr>
            </a:lvl7pPr>
            <a:lvl8pPr lvl="7" algn="ctr" rtl="0">
              <a:lnSpc>
                <a:spcPct val="100000"/>
              </a:lnSpc>
              <a:spcBef>
                <a:spcPts val="0"/>
              </a:spcBef>
              <a:spcAft>
                <a:spcPts val="0"/>
              </a:spcAft>
              <a:buSzPts val="1600"/>
              <a:buFont typeface="Viga"/>
              <a:buNone/>
              <a:defRPr>
                <a:latin typeface="Viga"/>
                <a:ea typeface="Viga"/>
                <a:cs typeface="Viga"/>
                <a:sym typeface="Viga"/>
              </a:defRPr>
            </a:lvl8pPr>
            <a:lvl9pPr lvl="8" algn="ctr" rtl="0">
              <a:lnSpc>
                <a:spcPct val="100000"/>
              </a:lnSpc>
              <a:spcBef>
                <a:spcPts val="0"/>
              </a:spcBef>
              <a:spcAft>
                <a:spcPts val="0"/>
              </a:spcAft>
              <a:buSzPts val="1600"/>
              <a:buFont typeface="Viga"/>
              <a:buNone/>
              <a:defRPr>
                <a:latin typeface="Viga"/>
                <a:ea typeface="Viga"/>
                <a:cs typeface="Viga"/>
                <a:sym typeface="Viga"/>
              </a:defRPr>
            </a:lvl9pPr>
          </a:lstStyle>
          <a:p>
            <a:endParaRPr/>
          </a:p>
        </p:txBody>
      </p:sp>
      <p:sp>
        <p:nvSpPr>
          <p:cNvPr id="680" name="Google Shape;680;p43"/>
          <p:cNvSpPr txBox="1">
            <a:spLocks noGrp="1"/>
          </p:cNvSpPr>
          <p:nvPr>
            <p:ph type="body" idx="2"/>
          </p:nvPr>
        </p:nvSpPr>
        <p:spPr>
          <a:xfrm>
            <a:off x="626625" y="2266850"/>
            <a:ext cx="2925900" cy="2391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30200" rtl="0">
              <a:spcBef>
                <a:spcPts val="160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cxnSp>
        <p:nvCxnSpPr>
          <p:cNvPr id="681" name="Google Shape;681;p43"/>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82" name="Google Shape;682;p4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6"/>
        <p:cNvGrpSpPr/>
        <p:nvPr/>
      </p:nvGrpSpPr>
      <p:grpSpPr>
        <a:xfrm>
          <a:off x="0" y="0"/>
          <a:ext cx="0" cy="0"/>
          <a:chOff x="0" y="0"/>
          <a:chExt cx="0" cy="0"/>
        </a:xfrm>
      </p:grpSpPr>
      <p:sp>
        <p:nvSpPr>
          <p:cNvPr id="157" name="Google Shape;157;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58" name="Google Shape;158;p6"/>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9"/>
        <p:cNvGrpSpPr/>
        <p:nvPr/>
      </p:nvGrpSpPr>
      <p:grpSpPr>
        <a:xfrm>
          <a:off x="0" y="0"/>
          <a:ext cx="0" cy="0"/>
          <a:chOff x="0" y="0"/>
          <a:chExt cx="0" cy="0"/>
        </a:xfrm>
      </p:grpSpPr>
      <p:sp>
        <p:nvSpPr>
          <p:cNvPr id="160" name="Google Shape;160;p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61" name="Google Shape;161;p7"/>
          <p:cNvSpPr txBox="1">
            <a:spLocks noGrp="1"/>
          </p:cNvSpPr>
          <p:nvPr>
            <p:ph type="body" idx="1"/>
          </p:nvPr>
        </p:nvSpPr>
        <p:spPr>
          <a:xfrm>
            <a:off x="720000" y="1518000"/>
            <a:ext cx="4085400" cy="3085500"/>
          </a:xfrm>
          <a:prstGeom prst="rect">
            <a:avLst/>
          </a:prstGeom>
        </p:spPr>
        <p:txBody>
          <a:bodyPr spcFirstLastPara="1" wrap="square" lIns="91425" tIns="91425" rIns="91425" bIns="91425" anchor="ctr" anchorCtr="0">
            <a:noAutofit/>
          </a:bodyPr>
          <a:lstStyle>
            <a:lvl1pPr marL="457200" lvl="0" indent="-342900" rtl="0">
              <a:lnSpc>
                <a:spcPct val="100000"/>
              </a:lnSpc>
              <a:spcBef>
                <a:spcPts val="0"/>
              </a:spcBef>
              <a:spcAft>
                <a:spcPts val="0"/>
              </a:spcAft>
              <a:buClr>
                <a:srgbClr val="8E8BD8"/>
              </a:buClr>
              <a:buSzPts val="1800"/>
              <a:buFont typeface="Oswald"/>
              <a:buChar char="●"/>
              <a:defRPr>
                <a:solidFill>
                  <a:srgbClr val="8E8BD8"/>
                </a:solidFill>
              </a:defRPr>
            </a:lvl1pPr>
            <a:lvl2pPr marL="914400" lvl="1" indent="-317500" rtl="0">
              <a:lnSpc>
                <a:spcPct val="100000"/>
              </a:lnSpc>
              <a:spcBef>
                <a:spcPts val="0"/>
              </a:spcBef>
              <a:spcAft>
                <a:spcPts val="0"/>
              </a:spcAft>
              <a:buClr>
                <a:srgbClr val="8E8BD8"/>
              </a:buClr>
              <a:buSzPts val="1400"/>
              <a:buFont typeface="Oswald"/>
              <a:buChar char="○"/>
              <a:defRPr>
                <a:solidFill>
                  <a:srgbClr val="8E8BD8"/>
                </a:solidFill>
              </a:defRPr>
            </a:lvl2pPr>
            <a:lvl3pPr marL="1371600" lvl="2" indent="-317500" rtl="0">
              <a:lnSpc>
                <a:spcPct val="100000"/>
              </a:lnSpc>
              <a:spcBef>
                <a:spcPts val="1600"/>
              </a:spcBef>
              <a:spcAft>
                <a:spcPts val="0"/>
              </a:spcAft>
              <a:buClr>
                <a:srgbClr val="8E8BD8"/>
              </a:buClr>
              <a:buSzPts val="1400"/>
              <a:buFont typeface="Oswald"/>
              <a:buChar char="■"/>
              <a:defRPr>
                <a:solidFill>
                  <a:srgbClr val="8E8BD8"/>
                </a:solidFill>
              </a:defRPr>
            </a:lvl3pPr>
            <a:lvl4pPr marL="1828800" lvl="3" indent="-317500" rtl="0">
              <a:lnSpc>
                <a:spcPct val="100000"/>
              </a:lnSpc>
              <a:spcBef>
                <a:spcPts val="1600"/>
              </a:spcBef>
              <a:spcAft>
                <a:spcPts val="0"/>
              </a:spcAft>
              <a:buClr>
                <a:srgbClr val="8E8BD8"/>
              </a:buClr>
              <a:buSzPts val="1400"/>
              <a:buFont typeface="Oswald"/>
              <a:buChar char="●"/>
              <a:defRPr>
                <a:solidFill>
                  <a:srgbClr val="8E8BD8"/>
                </a:solidFill>
              </a:defRPr>
            </a:lvl4pPr>
            <a:lvl5pPr marL="2286000" lvl="4" indent="-317500" rtl="0">
              <a:lnSpc>
                <a:spcPct val="100000"/>
              </a:lnSpc>
              <a:spcBef>
                <a:spcPts val="1600"/>
              </a:spcBef>
              <a:spcAft>
                <a:spcPts val="0"/>
              </a:spcAft>
              <a:buClr>
                <a:srgbClr val="8E8BD8"/>
              </a:buClr>
              <a:buSzPts val="1400"/>
              <a:buFont typeface="Oswald"/>
              <a:buChar char="○"/>
              <a:defRPr>
                <a:solidFill>
                  <a:srgbClr val="8E8BD8"/>
                </a:solidFill>
              </a:defRPr>
            </a:lvl5pPr>
            <a:lvl6pPr marL="2743200" lvl="5" indent="-317500" rtl="0">
              <a:lnSpc>
                <a:spcPct val="100000"/>
              </a:lnSpc>
              <a:spcBef>
                <a:spcPts val="1600"/>
              </a:spcBef>
              <a:spcAft>
                <a:spcPts val="0"/>
              </a:spcAft>
              <a:buClr>
                <a:srgbClr val="8E8BD8"/>
              </a:buClr>
              <a:buSzPts val="1400"/>
              <a:buFont typeface="Oswald"/>
              <a:buChar char="■"/>
              <a:defRPr>
                <a:solidFill>
                  <a:srgbClr val="8E8BD8"/>
                </a:solidFill>
              </a:defRPr>
            </a:lvl6pPr>
            <a:lvl7pPr marL="3200400" lvl="6" indent="-317500" rtl="0">
              <a:lnSpc>
                <a:spcPct val="100000"/>
              </a:lnSpc>
              <a:spcBef>
                <a:spcPts val="1600"/>
              </a:spcBef>
              <a:spcAft>
                <a:spcPts val="0"/>
              </a:spcAft>
              <a:buClr>
                <a:srgbClr val="8E8BD8"/>
              </a:buClr>
              <a:buSzPts val="1400"/>
              <a:buFont typeface="Oswald"/>
              <a:buChar char="●"/>
              <a:defRPr>
                <a:solidFill>
                  <a:srgbClr val="8E8BD8"/>
                </a:solidFill>
              </a:defRPr>
            </a:lvl7pPr>
            <a:lvl8pPr marL="3657600" lvl="7" indent="-317500" rtl="0">
              <a:lnSpc>
                <a:spcPct val="100000"/>
              </a:lnSpc>
              <a:spcBef>
                <a:spcPts val="1600"/>
              </a:spcBef>
              <a:spcAft>
                <a:spcPts val="0"/>
              </a:spcAft>
              <a:buClr>
                <a:srgbClr val="8E8BD8"/>
              </a:buClr>
              <a:buSzPts val="1400"/>
              <a:buFont typeface="Oswald"/>
              <a:buChar char="○"/>
              <a:defRPr>
                <a:solidFill>
                  <a:srgbClr val="8E8BD8"/>
                </a:solidFill>
              </a:defRPr>
            </a:lvl8pPr>
            <a:lvl9pPr marL="4114800" lvl="8" indent="-317500" rtl="0">
              <a:lnSpc>
                <a:spcPct val="100000"/>
              </a:lnSpc>
              <a:spcBef>
                <a:spcPts val="1600"/>
              </a:spcBef>
              <a:spcAft>
                <a:spcPts val="1600"/>
              </a:spcAft>
              <a:buClr>
                <a:srgbClr val="8E8BD8"/>
              </a:buClr>
              <a:buSzPts val="1400"/>
              <a:buFont typeface="Oswald"/>
              <a:buChar char="■"/>
              <a:defRPr>
                <a:solidFill>
                  <a:srgbClr val="8E8BD8"/>
                </a:solidFill>
              </a:defRPr>
            </a:lvl9pPr>
          </a:lstStyle>
          <a:p>
            <a:endParaRPr/>
          </a:p>
        </p:txBody>
      </p:sp>
      <p:sp>
        <p:nvSpPr>
          <p:cNvPr id="162" name="Google Shape;162;p7"/>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3"/>
        <p:cNvGrpSpPr/>
        <p:nvPr/>
      </p:nvGrpSpPr>
      <p:grpSpPr>
        <a:xfrm>
          <a:off x="0" y="0"/>
          <a:ext cx="0" cy="0"/>
          <a:chOff x="0" y="0"/>
          <a:chExt cx="0" cy="0"/>
        </a:xfrm>
      </p:grpSpPr>
      <p:sp>
        <p:nvSpPr>
          <p:cNvPr id="164" name="Google Shape;164;p8"/>
          <p:cNvSpPr txBox="1">
            <a:spLocks noGrp="1"/>
          </p:cNvSpPr>
          <p:nvPr>
            <p:ph type="title"/>
          </p:nvPr>
        </p:nvSpPr>
        <p:spPr>
          <a:xfrm>
            <a:off x="2712375" y="1250550"/>
            <a:ext cx="3674400" cy="264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65" name="Google Shape;165;p8"/>
          <p:cNvSpPr/>
          <p:nvPr/>
        </p:nvSpPr>
        <p:spPr>
          <a:xfrm rot="5400000">
            <a:off x="6679769"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166" name="Google Shape;166;p8"/>
          <p:cNvSpPr/>
          <p:nvPr/>
        </p:nvSpPr>
        <p:spPr>
          <a:xfrm rot="5400000" flipH="1">
            <a:off x="6679769"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167" name="Google Shape;167;p8"/>
          <p:cNvCxnSpPr/>
          <p:nvPr/>
        </p:nvCxnSpPr>
        <p:spPr>
          <a:xfrm rot="5400000">
            <a:off x="6210625"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168" name="Google Shape;168;p8"/>
          <p:cNvCxnSpPr/>
          <p:nvPr/>
        </p:nvCxnSpPr>
        <p:spPr>
          <a:xfrm rot="5400000">
            <a:off x="7896100" y="1662455"/>
            <a:ext cx="600" cy="18147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169" name="Google Shape;169;p8"/>
          <p:cNvGrpSpPr/>
          <p:nvPr/>
        </p:nvGrpSpPr>
        <p:grpSpPr>
          <a:xfrm rot="10800000">
            <a:off x="82531" y="67079"/>
            <a:ext cx="3748915" cy="3156397"/>
            <a:chOff x="5279706" y="1837129"/>
            <a:chExt cx="3748915" cy="3156397"/>
          </a:xfrm>
        </p:grpSpPr>
        <p:sp>
          <p:nvSpPr>
            <p:cNvPr id="170" name="Google Shape;170;p8"/>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8"/>
          <p:cNvSpPr/>
          <p:nvPr/>
        </p:nvSpPr>
        <p:spPr>
          <a:xfrm rot="-5400000" flipH="1">
            <a:off x="156369"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193" name="Google Shape;193;p8"/>
          <p:cNvSpPr/>
          <p:nvPr/>
        </p:nvSpPr>
        <p:spPr>
          <a:xfrm rot="-5400000">
            <a:off x="156369"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194" name="Google Shape;194;p8"/>
          <p:cNvCxnSpPr/>
          <p:nvPr/>
        </p:nvCxnSpPr>
        <p:spPr>
          <a:xfrm rot="5400000">
            <a:off x="-2254850"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195" name="Google Shape;195;p8"/>
          <p:cNvCxnSpPr/>
          <p:nvPr/>
        </p:nvCxnSpPr>
        <p:spPr>
          <a:xfrm rot="-5400000" flipH="1">
            <a:off x="1230175" y="1662455"/>
            <a:ext cx="600" cy="18147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196" name="Google Shape;196;p8"/>
          <p:cNvGrpSpPr/>
          <p:nvPr/>
        </p:nvGrpSpPr>
        <p:grpSpPr>
          <a:xfrm>
            <a:off x="5317381" y="1912429"/>
            <a:ext cx="3748915" cy="3156397"/>
            <a:chOff x="5279706" y="1837129"/>
            <a:chExt cx="3748915" cy="3156397"/>
          </a:xfrm>
        </p:grpSpPr>
        <p:sp>
          <p:nvSpPr>
            <p:cNvPr id="197" name="Google Shape;197;p8"/>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19"/>
        <p:cNvGrpSpPr/>
        <p:nvPr/>
      </p:nvGrpSpPr>
      <p:grpSpPr>
        <a:xfrm>
          <a:off x="0" y="0"/>
          <a:ext cx="0" cy="0"/>
          <a:chOff x="0" y="0"/>
          <a:chExt cx="0" cy="0"/>
        </a:xfrm>
      </p:grpSpPr>
      <p:sp>
        <p:nvSpPr>
          <p:cNvPr id="220" name="Google Shape;220;p9"/>
          <p:cNvSpPr txBox="1">
            <a:spLocks noGrp="1"/>
          </p:cNvSpPr>
          <p:nvPr>
            <p:ph type="title"/>
          </p:nvPr>
        </p:nvSpPr>
        <p:spPr>
          <a:xfrm>
            <a:off x="720000" y="1412950"/>
            <a:ext cx="3590700" cy="1020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21" name="Google Shape;221;p9"/>
          <p:cNvSpPr txBox="1">
            <a:spLocks noGrp="1"/>
          </p:cNvSpPr>
          <p:nvPr>
            <p:ph type="subTitle" idx="1"/>
          </p:nvPr>
        </p:nvSpPr>
        <p:spPr>
          <a:xfrm>
            <a:off x="720000" y="2881225"/>
            <a:ext cx="37755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solidFill>
                  <a:srgbClr val="8E8BD8"/>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22" name="Google Shape;222;p9"/>
          <p:cNvSpPr/>
          <p:nvPr/>
        </p:nvSpPr>
        <p:spPr>
          <a:xfrm>
            <a:off x="4781100" y="883200"/>
            <a:ext cx="3377100" cy="33771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8075" y="2592175"/>
            <a:ext cx="4773025" cy="191600"/>
          </a:xfrm>
          <a:custGeom>
            <a:avLst/>
            <a:gdLst/>
            <a:ahLst/>
            <a:cxnLst/>
            <a:rect l="l" t="t" r="r" b="b"/>
            <a:pathLst>
              <a:path w="190921" h="7664" extrusionOk="0">
                <a:moveTo>
                  <a:pt x="0" y="7664"/>
                </a:moveTo>
                <a:lnTo>
                  <a:pt x="29121" y="7664"/>
                </a:lnTo>
                <a:lnTo>
                  <a:pt x="29121" y="0"/>
                </a:lnTo>
                <a:lnTo>
                  <a:pt x="190921" y="97"/>
                </a:lnTo>
              </a:path>
            </a:pathLst>
          </a:cu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4"/>
        <p:cNvGrpSpPr/>
        <p:nvPr/>
      </p:nvGrpSpPr>
      <p:grpSpPr>
        <a:xfrm>
          <a:off x="0" y="0"/>
          <a:ext cx="0" cy="0"/>
          <a:chOff x="0" y="0"/>
          <a:chExt cx="0" cy="0"/>
        </a:xfrm>
      </p:grpSpPr>
      <p:sp>
        <p:nvSpPr>
          <p:cNvPr id="225" name="Google Shape;225;p10"/>
          <p:cNvSpPr txBox="1">
            <a:spLocks noGrp="1"/>
          </p:cNvSpPr>
          <p:nvPr>
            <p:ph type="body" idx="1"/>
          </p:nvPr>
        </p:nvSpPr>
        <p:spPr>
          <a:xfrm>
            <a:off x="720000" y="2978100"/>
            <a:ext cx="4513800" cy="16254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600"/>
              <a:buNone/>
              <a:defRPr sz="5000">
                <a:solidFill>
                  <a:srgbClr val="FFFFFF"/>
                </a:solidFill>
                <a:latin typeface="Squada One"/>
                <a:ea typeface="Squada One"/>
                <a:cs typeface="Squada One"/>
                <a:sym typeface="Squada 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403F6E"/>
            </a:gs>
            <a:gs pos="100000">
              <a:srgbClr val="0B0D17"/>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1pPr>
            <a:lvl2pPr lvl="1">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2pPr>
            <a:lvl3pPr lvl="2">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3pPr>
            <a:lvl4pPr lvl="3">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4pPr>
            <a:lvl5pPr lvl="4">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5pPr>
            <a:lvl6pPr lvl="5">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6pPr>
            <a:lvl7pPr lvl="6">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7pPr>
            <a:lvl8pPr lvl="7">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8pPr>
            <a:lvl9pPr lvl="8">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720000" y="1483350"/>
            <a:ext cx="7704000" cy="30855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1pPr>
            <a:lvl2pPr marL="914400" lvl="1"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2pPr>
            <a:lvl3pPr marL="1371600" lvl="2"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3pPr>
            <a:lvl4pPr marL="1828800" lvl="3"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4pPr>
            <a:lvl5pPr marL="2286000" lvl="4"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5pPr>
            <a:lvl6pPr marL="2743200" lvl="5"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6pPr>
            <a:lvl7pPr marL="3200400" lvl="6"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7pPr>
            <a:lvl8pPr marL="3657600" lvl="7"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8pPr>
            <a:lvl9pPr marL="4114800" lvl="8" indent="-330200">
              <a:lnSpc>
                <a:spcPct val="115000"/>
              </a:lnSpc>
              <a:spcBef>
                <a:spcPts val="1600"/>
              </a:spcBef>
              <a:spcAft>
                <a:spcPts val="1600"/>
              </a:spcAft>
              <a:buClr>
                <a:srgbClr val="8E8BD8"/>
              </a:buClr>
              <a:buSzPts val="1600"/>
              <a:buFont typeface="Titillium Web"/>
              <a:buChar char="■"/>
              <a:defRPr sz="1600">
                <a:solidFill>
                  <a:srgbClr val="8E8BD8"/>
                </a:solidFill>
                <a:latin typeface="Titillium Web"/>
                <a:ea typeface="Titillium Web"/>
                <a:cs typeface="Titillium Web"/>
                <a:sym typeface="Titillium We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www.mvtec.com/"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hyperlink" Target="https://www.mvtec.com/company/research/datasets/mvtec-ad/"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cxnSp>
        <p:nvCxnSpPr>
          <p:cNvPr id="687" name="Google Shape;687;p44"/>
          <p:cNvCxnSpPr/>
          <p:nvPr/>
        </p:nvCxnSpPr>
        <p:spPr>
          <a:xfrm rot="10800000" flipH="1">
            <a:off x="210875" y="2568150"/>
            <a:ext cx="8922900" cy="3600"/>
          </a:xfrm>
          <a:prstGeom prst="straightConnector1">
            <a:avLst/>
          </a:prstGeom>
          <a:noFill/>
          <a:ln w="28575" cap="flat" cmpd="sng">
            <a:solidFill>
              <a:srgbClr val="5B57DE"/>
            </a:solidFill>
            <a:prstDash val="solid"/>
            <a:round/>
            <a:headEnd type="none" w="med" len="med"/>
            <a:tailEnd type="none" w="med" len="med"/>
          </a:ln>
          <a:effectLst>
            <a:outerShdw blurRad="85725" algn="bl" rotWithShape="0">
              <a:srgbClr val="DFDEFF">
                <a:alpha val="50000"/>
              </a:srgbClr>
            </a:outerShdw>
          </a:effectLst>
        </p:spPr>
      </p:cxnSp>
      <p:sp>
        <p:nvSpPr>
          <p:cNvPr id="688" name="Google Shape;688;p44"/>
          <p:cNvSpPr/>
          <p:nvPr/>
        </p:nvSpPr>
        <p:spPr>
          <a:xfrm>
            <a:off x="210875" y="1257203"/>
            <a:ext cx="8157678" cy="956787"/>
          </a:xfrm>
          <a:prstGeom prst="rect">
            <a:avLst/>
          </a:prstGeom>
          <a:gradFill>
            <a:gsLst>
              <a:gs pos="0">
                <a:srgbClr val="6F61EC"/>
              </a:gs>
              <a:gs pos="24000">
                <a:srgbClr val="8E8BD8"/>
              </a:gs>
              <a:gs pos="52000">
                <a:srgbClr val="7F76E2"/>
              </a:gs>
              <a:gs pos="78000">
                <a:srgbClr val="8E8BD8"/>
              </a:gs>
              <a:gs pos="100000">
                <a:srgbClr val="6F61EC"/>
              </a:gs>
            </a:gsLst>
            <a:lin ang="2700006"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689" name="Google Shape;689;p44"/>
          <p:cNvSpPr txBox="1">
            <a:spLocks noGrp="1"/>
          </p:cNvSpPr>
          <p:nvPr>
            <p:ph type="ctrTitle"/>
          </p:nvPr>
        </p:nvSpPr>
        <p:spPr>
          <a:xfrm>
            <a:off x="2495400" y="274661"/>
            <a:ext cx="4153200" cy="115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IDS 576-Final Project</a:t>
            </a:r>
            <a:endParaRPr sz="4000" dirty="0"/>
          </a:p>
        </p:txBody>
      </p:sp>
      <p:sp>
        <p:nvSpPr>
          <p:cNvPr id="690" name="Google Shape;690;p44"/>
          <p:cNvSpPr txBox="1">
            <a:spLocks noGrp="1"/>
          </p:cNvSpPr>
          <p:nvPr>
            <p:ph type="subTitle" idx="1"/>
          </p:nvPr>
        </p:nvSpPr>
        <p:spPr>
          <a:xfrm>
            <a:off x="1" y="1735597"/>
            <a:ext cx="8490856" cy="375600"/>
          </a:xfrm>
          <a:prstGeom prst="rect">
            <a:avLst/>
          </a:prstGeom>
        </p:spPr>
        <p:txBody>
          <a:bodyPr spcFirstLastPara="1" wrap="square" lIns="91425" tIns="91425" rIns="91425" bIns="91425" anchor="ctr" anchorCtr="0">
            <a:noAutofit/>
          </a:bodyPr>
          <a:lstStyle/>
          <a:p>
            <a:pPr marL="0" indent="0" algn="ctr"/>
            <a:r>
              <a:rPr lang="en-US" altLang="zh-TW" sz="3000" b="1" kern="100" dirty="0">
                <a:effectLst/>
                <a:latin typeface="Calibri" panose="020F0502020204030204" pitchFamily="34" charset="0"/>
                <a:ea typeface="新細明體" panose="02020500000000000000" pitchFamily="18" charset="-120"/>
                <a:cs typeface="Times New Roman" panose="02020603050405020304" pitchFamily="18" charset="0"/>
              </a:rPr>
              <a:t>Real-time Unsupervised Anomaly Detection</a:t>
            </a:r>
            <a:endParaRPr lang="zh-TW" altLang="zh-TW" sz="3000" kern="100" dirty="0">
              <a:effectLst/>
              <a:latin typeface="Calibri" panose="020F0502020204030204" pitchFamily="34" charset="0"/>
              <a:ea typeface="新細明體" panose="02020500000000000000" pitchFamily="18" charset="-120"/>
              <a:cs typeface="Times New Roman" panose="02020603050405020304" pitchFamily="18" charset="0"/>
            </a:endParaRPr>
          </a:p>
          <a:p>
            <a:pPr marL="0" lvl="0" indent="0" algn="ctr" rtl="0">
              <a:spcBef>
                <a:spcPts val="0"/>
              </a:spcBef>
              <a:spcAft>
                <a:spcPts val="0"/>
              </a:spcAft>
              <a:buNone/>
            </a:pPr>
            <a:endParaRPr sz="2400" dirty="0">
              <a:latin typeface="Squada One" panose="02010600030101010101" charset="0"/>
            </a:endParaRPr>
          </a:p>
        </p:txBody>
      </p:sp>
      <p:pic>
        <p:nvPicPr>
          <p:cNvPr id="1026" name="Picture 2" descr="How to do Anomaly Detection using Machine Learning in Python?">
            <a:extLst>
              <a:ext uri="{FF2B5EF4-FFF2-40B4-BE49-F238E27FC236}">
                <a16:creationId xmlns:a16="http://schemas.microsoft.com/office/drawing/2014/main" id="{96AA4D0B-E5BC-F3D9-92AA-65603D9414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4723" y="2663735"/>
            <a:ext cx="4069081" cy="24414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36F55B05-5F00-6F24-9763-49C1087F78F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74231" y="1533225"/>
            <a:ext cx="7195537" cy="2796727"/>
          </a:xfrm>
          <a:prstGeom prst="rect">
            <a:avLst/>
          </a:prstGeom>
          <a:noFill/>
        </p:spPr>
      </p:pic>
      <p:pic>
        <p:nvPicPr>
          <p:cNvPr id="5" name="圖片 4">
            <a:extLst>
              <a:ext uri="{FF2B5EF4-FFF2-40B4-BE49-F238E27FC236}">
                <a16:creationId xmlns:a16="http://schemas.microsoft.com/office/drawing/2014/main" id="{33F4F82B-0E81-E981-6634-5140A81D90CF}"/>
              </a:ext>
            </a:extLst>
          </p:cNvPr>
          <p:cNvPicPr>
            <a:picLocks noChangeAspect="1"/>
          </p:cNvPicPr>
          <p:nvPr/>
        </p:nvPicPr>
        <p:blipFill>
          <a:blip r:embed="rId3"/>
          <a:stretch>
            <a:fillRect/>
          </a:stretch>
        </p:blipFill>
        <p:spPr>
          <a:xfrm>
            <a:off x="2474258" y="154779"/>
            <a:ext cx="4195483" cy="995667"/>
          </a:xfrm>
          <a:prstGeom prst="rect">
            <a:avLst/>
          </a:prstGeom>
        </p:spPr>
      </p:pic>
      <p:sp>
        <p:nvSpPr>
          <p:cNvPr id="6" name="文字方塊 5">
            <a:extLst>
              <a:ext uri="{FF2B5EF4-FFF2-40B4-BE49-F238E27FC236}">
                <a16:creationId xmlns:a16="http://schemas.microsoft.com/office/drawing/2014/main" id="{0B83124E-60C9-FA87-4F88-759D084A2A10}"/>
              </a:ext>
            </a:extLst>
          </p:cNvPr>
          <p:cNvSpPr txBox="1"/>
          <p:nvPr/>
        </p:nvSpPr>
        <p:spPr>
          <a:xfrm>
            <a:off x="1564340" y="4528065"/>
            <a:ext cx="6015318" cy="369332"/>
          </a:xfrm>
          <a:prstGeom prst="rect">
            <a:avLst/>
          </a:prstGeom>
          <a:noFill/>
        </p:spPr>
        <p:txBody>
          <a:bodyPr wrap="square" rtlCol="0">
            <a:spAutoFit/>
          </a:bodyPr>
          <a:lstStyle/>
          <a:p>
            <a:r>
              <a:rPr lang="en" altLang="zh-TW" sz="1800" dirty="0">
                <a:solidFill>
                  <a:schemeClr val="tx2"/>
                </a:solidFill>
                <a:effectLst/>
                <a:latin typeface="NimbusRomNo9L"/>
              </a:rPr>
              <a:t>Architecture of the </a:t>
            </a:r>
            <a:r>
              <a:rPr lang="en" altLang="zh-TW" sz="1800" i="1" dirty="0">
                <a:solidFill>
                  <a:schemeClr val="tx2"/>
                </a:solidFill>
                <a:effectLst/>
                <a:latin typeface="NimbusRomNo9L"/>
              </a:rPr>
              <a:t>Anomalib </a:t>
            </a:r>
            <a:r>
              <a:rPr lang="en" altLang="zh-TW" sz="1800" dirty="0">
                <a:solidFill>
                  <a:schemeClr val="tx2"/>
                </a:solidFill>
                <a:effectLst/>
                <a:latin typeface="NimbusRomNo9L"/>
              </a:rPr>
              <a:t>library from data to deployment. </a:t>
            </a:r>
            <a:endParaRPr lang="en" altLang="zh-TW" dirty="0">
              <a:solidFill>
                <a:schemeClr val="tx2"/>
              </a:solidFill>
            </a:endParaRPr>
          </a:p>
        </p:txBody>
      </p:sp>
    </p:spTree>
    <p:extLst>
      <p:ext uri="{BB962C8B-B14F-4D97-AF65-F5344CB8AC3E}">
        <p14:creationId xmlns:p14="http://schemas.microsoft.com/office/powerpoint/2010/main" val="2423168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3" name="Google Shape;753;p5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algn="ctr"/>
            <a:r>
              <a:rPr lang="en" altLang="zh-TW" b="1" i="0" u="none" strike="noStrike" dirty="0">
                <a:solidFill>
                  <a:schemeClr val="tx2"/>
                </a:solidFill>
                <a:effectLst/>
                <a:latin typeface="sohne"/>
              </a:rPr>
              <a:t>Why Anomalib?</a:t>
            </a:r>
            <a:br>
              <a:rPr lang="en" altLang="zh-TW" b="1" i="0" u="none" strike="noStrike" dirty="0">
                <a:solidFill>
                  <a:srgbClr val="292929"/>
                </a:solidFill>
                <a:effectLst/>
                <a:latin typeface="sohne"/>
              </a:rPr>
            </a:br>
            <a:endParaRPr dirty="0">
              <a:solidFill>
                <a:schemeClr val="accent3"/>
              </a:solidFill>
            </a:endParaRPr>
          </a:p>
          <a:p>
            <a:pPr marL="0" lvl="0" indent="0" algn="ctr" rtl="0">
              <a:spcBef>
                <a:spcPts val="0"/>
              </a:spcBef>
              <a:spcAft>
                <a:spcPts val="0"/>
              </a:spcAft>
              <a:buNone/>
            </a:pPr>
            <a:endParaRPr dirty="0">
              <a:solidFill>
                <a:schemeClr val="accent3"/>
              </a:solidFill>
            </a:endParaRPr>
          </a:p>
        </p:txBody>
      </p:sp>
      <p:sp>
        <p:nvSpPr>
          <p:cNvPr id="2" name="文字方塊 1">
            <a:extLst>
              <a:ext uri="{FF2B5EF4-FFF2-40B4-BE49-F238E27FC236}">
                <a16:creationId xmlns:a16="http://schemas.microsoft.com/office/drawing/2014/main" id="{4F29482E-5D7D-9E5A-7751-7CEEB571B3AB}"/>
              </a:ext>
            </a:extLst>
          </p:cNvPr>
          <p:cNvSpPr txBox="1"/>
          <p:nvPr/>
        </p:nvSpPr>
        <p:spPr>
          <a:xfrm>
            <a:off x="1073523" y="1281050"/>
            <a:ext cx="6996953" cy="3108543"/>
          </a:xfrm>
          <a:prstGeom prst="rect">
            <a:avLst/>
          </a:prstGeom>
          <a:noFill/>
        </p:spPr>
        <p:txBody>
          <a:bodyPr wrap="square" rtlCol="0">
            <a:spAutoFit/>
          </a:bodyPr>
          <a:lstStyle/>
          <a:p>
            <a:pPr marL="342900" indent="-342900" algn="l">
              <a:buClr>
                <a:schemeClr val="accent3"/>
              </a:buClr>
              <a:buFont typeface="+mj-lt"/>
              <a:buAutoNum type="arabicPeriod"/>
            </a:pPr>
            <a:r>
              <a:rPr lang="en" altLang="zh-TW" b="0" i="0" u="none" strike="noStrike" dirty="0">
                <a:solidFill>
                  <a:schemeClr val="tx2"/>
                </a:solidFill>
                <a:effectLst/>
                <a:latin typeface="Titillium Web" pitchFamily="2" charset="0"/>
              </a:rPr>
              <a:t>It is hard to capture and annotate a large quantity of anomalous image data. This is why unsupervised anomaly detection is a need of the hour.</a:t>
            </a:r>
          </a:p>
          <a:p>
            <a:pPr marL="342900" indent="-342900">
              <a:buClr>
                <a:schemeClr val="accent3"/>
              </a:buClr>
              <a:buFont typeface="+mj-lt"/>
              <a:buAutoNum type="arabicPeriod"/>
            </a:pPr>
            <a:r>
              <a:rPr lang="en" altLang="zh-TW" b="0" i="0" u="none" strike="noStrike" dirty="0">
                <a:solidFill>
                  <a:schemeClr val="tx2"/>
                </a:solidFill>
                <a:effectLst/>
                <a:latin typeface="Titillium Web" pitchFamily="2" charset="0"/>
              </a:rPr>
              <a:t>Traditional computer vision algorithms are not effective as the difference between normal samples and abnormal samples can be very small. Yet there can be numerous types of variations and hence hard to anticipate all types of image anomalies beforehand. So, DL based approaches can automatically learn the difference between normal and abnormal features.</a:t>
            </a:r>
          </a:p>
          <a:p>
            <a:pPr marL="342900" indent="-342900">
              <a:buClr>
                <a:schemeClr val="accent3"/>
              </a:buClr>
              <a:buFont typeface="+mj-lt"/>
              <a:buAutoNum type="arabicPeriod"/>
            </a:pPr>
            <a:r>
              <a:rPr lang="en" altLang="zh-TW" b="0" i="0" u="none" strike="noStrike" dirty="0">
                <a:solidFill>
                  <a:schemeClr val="tx2"/>
                </a:solidFill>
                <a:effectLst/>
                <a:latin typeface="Titillium Web" pitchFamily="2" charset="0"/>
              </a:rPr>
              <a:t>You can use Anomalib for detection and localization at a global as well as a local scale. So, you can not only identify different types of anomalies but also highlight local pixel-level anomalous region.</a:t>
            </a:r>
          </a:p>
          <a:p>
            <a:pPr>
              <a:buClr>
                <a:schemeClr val="accent3"/>
              </a:buClr>
            </a:pPr>
            <a:endParaRPr lang="en" altLang="zh-TW" b="0" i="0" u="none" strike="noStrike" dirty="0">
              <a:solidFill>
                <a:schemeClr val="tx2"/>
              </a:solidFill>
              <a:effectLst/>
              <a:latin typeface="Titillium Web" pitchFamily="2" charset="0"/>
            </a:endParaRPr>
          </a:p>
          <a:p>
            <a:pPr marL="342900" indent="-342900" algn="l">
              <a:buClr>
                <a:schemeClr val="accent3"/>
              </a:buClr>
              <a:buFont typeface="+mj-lt"/>
              <a:buAutoNum type="arabicPeriod"/>
            </a:pPr>
            <a:endParaRPr lang="en" altLang="zh-TW" b="0" i="0" u="none" strike="noStrike" dirty="0">
              <a:solidFill>
                <a:schemeClr val="tx2"/>
              </a:solidFill>
              <a:effectLst/>
              <a:latin typeface="Titillium Web" pitchFamily="2" charset="0"/>
            </a:endParaRPr>
          </a:p>
          <a:p>
            <a:pPr algn="l"/>
            <a:endParaRPr lang="en" altLang="zh-TW" b="0" i="0" u="none" strike="noStrike" dirty="0">
              <a:solidFill>
                <a:schemeClr val="tx2"/>
              </a:solidFill>
              <a:effectLst/>
              <a:latin typeface="Titillium Web" pitchFamily="2" charset="0"/>
            </a:endParaRPr>
          </a:p>
          <a:p>
            <a:pPr algn="l"/>
            <a:endParaRPr lang="en" altLang="zh-TW" b="0" i="0" u="none" strike="noStrike" dirty="0">
              <a:solidFill>
                <a:schemeClr val="tx2"/>
              </a:solidFill>
              <a:effectLst/>
              <a:latin typeface="Titillium Web" pitchFamily="2" charset="0"/>
            </a:endParaRPr>
          </a:p>
        </p:txBody>
      </p:sp>
      <p:pic>
        <p:nvPicPr>
          <p:cNvPr id="4" name="圖片 3">
            <a:extLst>
              <a:ext uri="{FF2B5EF4-FFF2-40B4-BE49-F238E27FC236}">
                <a16:creationId xmlns:a16="http://schemas.microsoft.com/office/drawing/2014/main" id="{AE3A37DE-3A67-13E6-6D38-AF19494C468C}"/>
              </a:ext>
            </a:extLst>
          </p:cNvPr>
          <p:cNvPicPr>
            <a:picLocks noChangeAspect="1"/>
          </p:cNvPicPr>
          <p:nvPr/>
        </p:nvPicPr>
        <p:blipFill>
          <a:blip r:embed="rId3"/>
          <a:stretch>
            <a:fillRect/>
          </a:stretch>
        </p:blipFill>
        <p:spPr>
          <a:xfrm>
            <a:off x="2005852" y="3533796"/>
            <a:ext cx="5132293" cy="1169753"/>
          </a:xfrm>
          <a:prstGeom prst="rect">
            <a:avLst/>
          </a:prstGeom>
        </p:spPr>
      </p:pic>
      <p:sp>
        <p:nvSpPr>
          <p:cNvPr id="5" name="文字方塊 4">
            <a:extLst>
              <a:ext uri="{FF2B5EF4-FFF2-40B4-BE49-F238E27FC236}">
                <a16:creationId xmlns:a16="http://schemas.microsoft.com/office/drawing/2014/main" id="{1A4B2C18-24F4-220F-BBCF-F07D7747DF4B}"/>
              </a:ext>
            </a:extLst>
          </p:cNvPr>
          <p:cNvSpPr txBox="1"/>
          <p:nvPr/>
        </p:nvSpPr>
        <p:spPr>
          <a:xfrm>
            <a:off x="1868018" y="4703549"/>
            <a:ext cx="5407960" cy="307777"/>
          </a:xfrm>
          <a:prstGeom prst="rect">
            <a:avLst/>
          </a:prstGeom>
          <a:noFill/>
        </p:spPr>
        <p:txBody>
          <a:bodyPr wrap="square" rtlCol="0">
            <a:spAutoFit/>
          </a:bodyPr>
          <a:lstStyle/>
          <a:p>
            <a:r>
              <a:rPr lang="en" altLang="zh-TW" b="0" i="0" u="none" strike="noStrike" dirty="0">
                <a:solidFill>
                  <a:schemeClr val="tx2"/>
                </a:solidFill>
                <a:effectLst/>
                <a:latin typeface="sohne"/>
              </a:rPr>
              <a:t>An exemplary output produced by the </a:t>
            </a:r>
            <a:r>
              <a:rPr lang="en" altLang="zh-TW" b="0" i="0" u="none" strike="noStrike" dirty="0" err="1">
                <a:solidFill>
                  <a:schemeClr val="tx2"/>
                </a:solidFill>
                <a:effectLst/>
                <a:latin typeface="sohne"/>
              </a:rPr>
              <a:t>anomalib</a:t>
            </a:r>
            <a:r>
              <a:rPr lang="en" altLang="zh-TW" b="0" i="0" u="none" strike="noStrike" dirty="0">
                <a:solidFill>
                  <a:schemeClr val="tx2"/>
                </a:solidFill>
                <a:effectLst/>
                <a:latin typeface="sohne"/>
              </a:rPr>
              <a:t> visualization tools.</a:t>
            </a:r>
            <a:endParaRPr kumimoji="1" lang="zh-TW" altLang="en-US" dirty="0">
              <a:solidFill>
                <a:schemeClr val="tx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54"/>
          <p:cNvSpPr txBox="1">
            <a:spLocks noGrp="1"/>
          </p:cNvSpPr>
          <p:nvPr>
            <p:ph type="title"/>
          </p:nvPr>
        </p:nvSpPr>
        <p:spPr>
          <a:xfrm>
            <a:off x="4172650" y="2165500"/>
            <a:ext cx="4600500" cy="5607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1600"/>
              </a:spcAft>
              <a:buNone/>
            </a:pPr>
            <a:r>
              <a:rPr lang="en">
                <a:solidFill>
                  <a:schemeClr val="accent3"/>
                </a:solidFill>
              </a:rPr>
              <a:t>Techniques</a:t>
            </a:r>
            <a:endParaRPr/>
          </a:p>
        </p:txBody>
      </p:sp>
      <p:sp>
        <p:nvSpPr>
          <p:cNvPr id="774" name="Google Shape;774;p54"/>
          <p:cNvSpPr txBox="1">
            <a:spLocks noGrp="1"/>
          </p:cNvSpPr>
          <p:nvPr>
            <p:ph type="title" idx="2"/>
          </p:nvPr>
        </p:nvSpPr>
        <p:spPr>
          <a:xfrm>
            <a:off x="2179475" y="1841300"/>
            <a:ext cx="2077800" cy="13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75" name="Google Shape;775;p54"/>
          <p:cNvSpPr txBox="1">
            <a:spLocks noGrp="1"/>
          </p:cNvSpPr>
          <p:nvPr>
            <p:ph type="title" idx="3"/>
          </p:nvPr>
        </p:nvSpPr>
        <p:spPr>
          <a:xfrm>
            <a:off x="4450450" y="2567525"/>
            <a:ext cx="36903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STFPM &amp; Reverse Distillation</a:t>
            </a:r>
            <a:endParaRPr dirty="0"/>
          </a:p>
        </p:txBody>
      </p:sp>
      <p:cxnSp>
        <p:nvCxnSpPr>
          <p:cNvPr id="776" name="Google Shape;776;p54"/>
          <p:cNvCxnSpPr/>
          <p:nvPr/>
        </p:nvCxnSpPr>
        <p:spPr>
          <a:xfrm>
            <a:off x="4257250" y="2560875"/>
            <a:ext cx="41814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F01252A-FCBF-5037-1E7C-E504D73AE9F0}"/>
              </a:ext>
            </a:extLst>
          </p:cNvPr>
          <p:cNvSpPr>
            <a:spLocks noGrp="1"/>
          </p:cNvSpPr>
          <p:nvPr>
            <p:ph type="title"/>
          </p:nvPr>
        </p:nvSpPr>
        <p:spPr/>
        <p:txBody>
          <a:bodyPr/>
          <a:lstStyle/>
          <a:p>
            <a:pPr algn="ctr"/>
            <a:r>
              <a:rPr kumimoji="1" lang="en-US" altLang="zh-TW" dirty="0"/>
              <a:t>STFPM</a:t>
            </a:r>
            <a:endParaRPr kumimoji="1" lang="zh-TW" altLang="en-US" dirty="0"/>
          </a:p>
        </p:txBody>
      </p:sp>
      <p:sp>
        <p:nvSpPr>
          <p:cNvPr id="4" name="文字方塊 3">
            <a:extLst>
              <a:ext uri="{FF2B5EF4-FFF2-40B4-BE49-F238E27FC236}">
                <a16:creationId xmlns:a16="http://schemas.microsoft.com/office/drawing/2014/main" id="{4B604026-FF0D-7E20-E021-CF533B39E451}"/>
              </a:ext>
            </a:extLst>
          </p:cNvPr>
          <p:cNvSpPr txBox="1"/>
          <p:nvPr/>
        </p:nvSpPr>
        <p:spPr>
          <a:xfrm>
            <a:off x="635726" y="1541416"/>
            <a:ext cx="7977051" cy="3231654"/>
          </a:xfrm>
          <a:prstGeom prst="rect">
            <a:avLst/>
          </a:prstGeom>
          <a:noFill/>
        </p:spPr>
        <p:txBody>
          <a:bodyPr wrap="square" rtlCol="0">
            <a:spAutoFit/>
          </a:bodyPr>
          <a:lstStyle/>
          <a:p>
            <a:pPr marL="342900" indent="-342900">
              <a:buFont typeface="+mj-lt"/>
              <a:buAutoNum type="arabicPeriod"/>
            </a:pPr>
            <a:r>
              <a:rPr lang="en" altLang="zh-TW" sz="1600" b="0" i="0" u="none" strike="noStrike" dirty="0">
                <a:solidFill>
                  <a:schemeClr val="tx2"/>
                </a:solidFill>
                <a:effectLst/>
                <a:latin typeface="Titillium Web" pitchFamily="2" charset="0"/>
              </a:rPr>
              <a:t>STFPM algorithm consists of a pre-trained teacher network and a student network with identical architecture. </a:t>
            </a:r>
          </a:p>
          <a:p>
            <a:pPr marL="342900" indent="-342900">
              <a:buFont typeface="+mj-lt"/>
              <a:buAutoNum type="arabicPeriod"/>
            </a:pPr>
            <a:r>
              <a:rPr lang="en" altLang="zh-TW" sz="1600" b="0" i="0" u="none" strike="noStrike" dirty="0">
                <a:solidFill>
                  <a:schemeClr val="tx2"/>
                </a:solidFill>
                <a:effectLst/>
                <a:latin typeface="Titillium Web" pitchFamily="2" charset="0"/>
              </a:rPr>
              <a:t>The student network learns the distribution of anomaly-free images by matching the features with the counterpart features in the teacher network. </a:t>
            </a:r>
          </a:p>
          <a:p>
            <a:pPr marL="342900" indent="-342900">
              <a:buFont typeface="+mj-lt"/>
              <a:buAutoNum type="arabicPeriod"/>
            </a:pPr>
            <a:r>
              <a:rPr lang="en" altLang="zh-TW" sz="1600" b="0" i="0" u="none" strike="noStrike" dirty="0">
                <a:solidFill>
                  <a:schemeClr val="tx2"/>
                </a:solidFill>
                <a:effectLst/>
                <a:latin typeface="Titillium Web" pitchFamily="2" charset="0"/>
              </a:rPr>
              <a:t>Multi-scale feature matching is used to enhance robustness. </a:t>
            </a:r>
          </a:p>
          <a:p>
            <a:pPr marL="342900" indent="-342900">
              <a:buFont typeface="+mj-lt"/>
              <a:buAutoNum type="arabicPeriod"/>
            </a:pPr>
            <a:r>
              <a:rPr lang="en" altLang="zh-TW" sz="1600" b="0" i="0" u="none" strike="noStrike" dirty="0">
                <a:solidFill>
                  <a:schemeClr val="tx2"/>
                </a:solidFill>
                <a:effectLst/>
                <a:latin typeface="Titillium Web" pitchFamily="2" charset="0"/>
              </a:rPr>
              <a:t>This hierarchical feature matching enables the student network to receive a mixture of multi-level knowledge from the feature pyramid thus allowing for anomaly detection of various sizes.</a:t>
            </a:r>
            <a:endParaRPr kumimoji="1" lang="en-US" altLang="zh-TW" sz="1600" b="0" i="0" u="none" strike="noStrike" dirty="0">
              <a:solidFill>
                <a:schemeClr val="tx2"/>
              </a:solidFill>
              <a:effectLst/>
              <a:latin typeface="Titillium Web" pitchFamily="2" charset="0"/>
            </a:endParaRPr>
          </a:p>
          <a:p>
            <a:endParaRPr kumimoji="1" lang="en-US" altLang="zh-TW" sz="1600" dirty="0">
              <a:solidFill>
                <a:schemeClr val="tx2"/>
              </a:solidFill>
              <a:latin typeface="Titillium Web" pitchFamily="2" charset="0"/>
            </a:endParaRPr>
          </a:p>
          <a:p>
            <a:pPr algn="l"/>
            <a:r>
              <a:rPr lang="en" altLang="zh-TW" sz="1600" b="0" i="0" u="none" strike="noStrike" dirty="0">
                <a:solidFill>
                  <a:schemeClr val="tx2"/>
                </a:solidFill>
                <a:effectLst/>
                <a:latin typeface="Titillium Web" pitchFamily="2" charset="0"/>
              </a:rPr>
              <a:t>During inference, the feature pyramids of teacher and student networks are compared. Larger difference indicates a higher probability of anomaly occurrence.</a:t>
            </a:r>
          </a:p>
          <a:p>
            <a:br>
              <a:rPr lang="en" altLang="zh-TW" dirty="0"/>
            </a:br>
            <a:endParaRPr kumimoji="1" lang="zh-TW" altLang="en-US" dirty="0"/>
          </a:p>
        </p:txBody>
      </p:sp>
    </p:spTree>
    <p:extLst>
      <p:ext uri="{BB962C8B-B14F-4D97-AF65-F5344CB8AC3E}">
        <p14:creationId xmlns:p14="http://schemas.microsoft.com/office/powerpoint/2010/main" val="3575467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EDB7DFD3-F9D0-EFC6-ED21-547C4F09861C}"/>
              </a:ext>
            </a:extLst>
          </p:cNvPr>
          <p:cNvSpPr>
            <a:spLocks noGrp="1"/>
          </p:cNvSpPr>
          <p:nvPr>
            <p:ph type="title"/>
          </p:nvPr>
        </p:nvSpPr>
        <p:spPr/>
        <p:txBody>
          <a:bodyPr/>
          <a:lstStyle/>
          <a:p>
            <a:pPr algn="ctr"/>
            <a:r>
              <a:rPr kumimoji="1" lang="en-US" altLang="zh-TW" dirty="0"/>
              <a:t>STFPM</a:t>
            </a:r>
            <a:endParaRPr kumimoji="1" lang="zh-TW" altLang="en-US" dirty="0"/>
          </a:p>
        </p:txBody>
      </p:sp>
      <p:pic>
        <p:nvPicPr>
          <p:cNvPr id="5" name="圖片 4">
            <a:extLst>
              <a:ext uri="{FF2B5EF4-FFF2-40B4-BE49-F238E27FC236}">
                <a16:creationId xmlns:a16="http://schemas.microsoft.com/office/drawing/2014/main" id="{86EA4CA4-7688-DA93-3FE6-47BE66F852B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54617" y="1444438"/>
            <a:ext cx="7034765" cy="2795868"/>
          </a:xfrm>
          <a:prstGeom prst="rect">
            <a:avLst/>
          </a:prstGeom>
          <a:noFill/>
        </p:spPr>
      </p:pic>
      <p:sp>
        <p:nvSpPr>
          <p:cNvPr id="6" name="文字方塊 5">
            <a:extLst>
              <a:ext uri="{FF2B5EF4-FFF2-40B4-BE49-F238E27FC236}">
                <a16:creationId xmlns:a16="http://schemas.microsoft.com/office/drawing/2014/main" id="{83F4C485-079C-F92C-89E1-93D9039701FD}"/>
              </a:ext>
            </a:extLst>
          </p:cNvPr>
          <p:cNvSpPr txBox="1"/>
          <p:nvPr/>
        </p:nvSpPr>
        <p:spPr>
          <a:xfrm>
            <a:off x="1326775" y="4418155"/>
            <a:ext cx="6490448" cy="307777"/>
          </a:xfrm>
          <a:prstGeom prst="rect">
            <a:avLst/>
          </a:prstGeom>
          <a:noFill/>
        </p:spPr>
        <p:txBody>
          <a:bodyPr wrap="square" rtlCol="0">
            <a:spAutoFit/>
          </a:bodyPr>
          <a:lstStyle/>
          <a:p>
            <a:pPr algn="l"/>
            <a:r>
              <a:rPr lang="en" altLang="zh-TW" b="1" i="0" u="none" strike="noStrike" dirty="0">
                <a:solidFill>
                  <a:schemeClr val="tx2"/>
                </a:solidFill>
                <a:effectLst/>
                <a:latin typeface="-apple-system"/>
              </a:rPr>
              <a:t>Student-Teacher Feature Pyramid Matching for Unsupervised Anomaly Detection</a:t>
            </a:r>
          </a:p>
        </p:txBody>
      </p:sp>
    </p:spTree>
    <p:extLst>
      <p:ext uri="{BB962C8B-B14F-4D97-AF65-F5344CB8AC3E}">
        <p14:creationId xmlns:p14="http://schemas.microsoft.com/office/powerpoint/2010/main" val="26452310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61" name="Google Shape;761;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algn="ctr"/>
            <a:r>
              <a:rPr lang="en" altLang="zh-TW" b="1" i="0" u="none" strike="noStrike" dirty="0">
                <a:effectLst/>
                <a:latin typeface="-apple-system"/>
              </a:rPr>
              <a:t>Reverse Distillation</a:t>
            </a:r>
            <a:br>
              <a:rPr lang="en" altLang="zh-TW" b="1" i="0" u="none" strike="noStrike" dirty="0">
                <a:effectLst/>
                <a:latin typeface="-apple-system"/>
              </a:rPr>
            </a:br>
            <a:endParaRPr dirty="0">
              <a:solidFill>
                <a:schemeClr val="accent3"/>
              </a:solidFill>
            </a:endParaRPr>
          </a:p>
          <a:p>
            <a:pPr marL="0" lvl="0" indent="0" algn="ctr" rtl="0">
              <a:spcBef>
                <a:spcPts val="0"/>
              </a:spcBef>
              <a:spcAft>
                <a:spcPts val="0"/>
              </a:spcAft>
              <a:buNone/>
            </a:pPr>
            <a:endParaRPr dirty="0">
              <a:solidFill>
                <a:schemeClr val="accent3"/>
              </a:solidFill>
            </a:endParaRPr>
          </a:p>
        </p:txBody>
      </p:sp>
      <p:sp>
        <p:nvSpPr>
          <p:cNvPr id="2" name="文字方塊 1">
            <a:extLst>
              <a:ext uri="{FF2B5EF4-FFF2-40B4-BE49-F238E27FC236}">
                <a16:creationId xmlns:a16="http://schemas.microsoft.com/office/drawing/2014/main" id="{F0B50DCE-B6D4-485E-1139-1CE185A09D17}"/>
              </a:ext>
            </a:extLst>
          </p:cNvPr>
          <p:cNvSpPr txBox="1"/>
          <p:nvPr/>
        </p:nvSpPr>
        <p:spPr>
          <a:xfrm>
            <a:off x="1023388" y="1494957"/>
            <a:ext cx="7097224" cy="3693319"/>
          </a:xfrm>
          <a:prstGeom prst="rect">
            <a:avLst/>
          </a:prstGeom>
          <a:noFill/>
        </p:spPr>
        <p:txBody>
          <a:bodyPr wrap="square" rtlCol="0">
            <a:spAutoFit/>
          </a:bodyPr>
          <a:lstStyle/>
          <a:p>
            <a:r>
              <a:rPr lang="en" altLang="zh-TW" sz="1600" b="0" i="0" u="none" strike="noStrike" dirty="0">
                <a:solidFill>
                  <a:schemeClr val="tx2"/>
                </a:solidFill>
                <a:effectLst/>
                <a:latin typeface="Titillium Web" pitchFamily="2" charset="0"/>
              </a:rPr>
              <a:t>Reverse Distillation model consists of three networks. </a:t>
            </a:r>
          </a:p>
          <a:p>
            <a:pPr marL="285750" indent="-285750">
              <a:buFont typeface="Arial" panose="020B0604020202020204" pitchFamily="34" charset="0"/>
              <a:buChar char="•"/>
            </a:pPr>
            <a:r>
              <a:rPr lang="en" altLang="zh-TW" sz="1600" b="0" i="0" u="none" strike="noStrike" dirty="0">
                <a:solidFill>
                  <a:schemeClr val="tx2"/>
                </a:solidFill>
                <a:effectLst/>
                <a:latin typeface="Titillium Web" pitchFamily="2" charset="0"/>
              </a:rPr>
              <a:t>The first is a pre-trained feature extractor (E). The next two are the one-class bottleneck embedding (OCBE) and the student decoder network (D). </a:t>
            </a:r>
          </a:p>
          <a:p>
            <a:pPr marL="285750" indent="-285750">
              <a:buFont typeface="Arial" panose="020B0604020202020204" pitchFamily="34" charset="0"/>
              <a:buChar char="•"/>
            </a:pPr>
            <a:r>
              <a:rPr lang="en" altLang="zh-TW" sz="1600" b="0" i="0" u="none" strike="noStrike" dirty="0">
                <a:solidFill>
                  <a:schemeClr val="tx2"/>
                </a:solidFill>
                <a:effectLst/>
                <a:latin typeface="Titillium Web" pitchFamily="2" charset="0"/>
              </a:rPr>
              <a:t>The backbone E is a ResNet model pre-trained on ImageNet dataset. During the forward pass, features from three ResNet block are extracted. </a:t>
            </a:r>
          </a:p>
          <a:p>
            <a:pPr marL="285750" indent="-285750">
              <a:buFont typeface="Arial" panose="020B0604020202020204" pitchFamily="34" charset="0"/>
              <a:buChar char="•"/>
            </a:pPr>
            <a:r>
              <a:rPr lang="en" altLang="zh-TW" sz="1600" b="0" i="0" u="none" strike="noStrike" dirty="0">
                <a:solidFill>
                  <a:schemeClr val="tx2"/>
                </a:solidFill>
                <a:effectLst/>
                <a:latin typeface="Titillium Web" pitchFamily="2" charset="0"/>
              </a:rPr>
              <a:t>These features are encoded by concatenating the three feature maps using the multi-scale feature fusion block of OCBE and passed to the decoder D. </a:t>
            </a:r>
          </a:p>
          <a:p>
            <a:pPr marL="285750" indent="-285750">
              <a:buFont typeface="Arial" panose="020B0604020202020204" pitchFamily="34" charset="0"/>
              <a:buChar char="•"/>
            </a:pPr>
            <a:r>
              <a:rPr lang="en" altLang="zh-TW" sz="1600" b="0" i="0" u="none" strike="noStrike" dirty="0">
                <a:solidFill>
                  <a:schemeClr val="tx2"/>
                </a:solidFill>
                <a:effectLst/>
                <a:latin typeface="Titillium Web" pitchFamily="2" charset="0"/>
              </a:rPr>
              <a:t>The decoder network is symmetrical to the feature extractor but reversed. </a:t>
            </a:r>
          </a:p>
          <a:p>
            <a:pPr marL="285750" indent="-285750">
              <a:buFont typeface="Arial" panose="020B0604020202020204" pitchFamily="34" charset="0"/>
              <a:buChar char="•"/>
            </a:pPr>
            <a:r>
              <a:rPr lang="en" altLang="zh-TW" sz="1600" b="0" i="0" u="none" strike="noStrike" dirty="0">
                <a:solidFill>
                  <a:schemeClr val="tx2"/>
                </a:solidFill>
                <a:effectLst/>
                <a:latin typeface="Titillium Web" pitchFamily="2" charset="0"/>
              </a:rPr>
              <a:t>During training, outputs from these symmetrical blocks are forced to be similar to the corresponding feature extractor layers by using cosine distance as the loss metric.</a:t>
            </a:r>
          </a:p>
          <a:p>
            <a:endParaRPr kumimoji="1" lang="en" altLang="zh-TW" sz="1600" dirty="0">
              <a:solidFill>
                <a:schemeClr val="tx2"/>
              </a:solidFill>
              <a:latin typeface="Titillium Web" pitchFamily="2" charset="0"/>
            </a:endParaRPr>
          </a:p>
          <a:p>
            <a:endParaRPr kumimoji="1" lang="en" altLang="zh-TW" dirty="0">
              <a:solidFill>
                <a:schemeClr val="tx2"/>
              </a:solidFill>
              <a:latin typeface="Titillium Web" pitchFamily="2" charset="0"/>
            </a:endParaRPr>
          </a:p>
          <a:p>
            <a:endParaRPr kumimoji="1" lang="en" altLang="zh-TW" dirty="0">
              <a:solidFill>
                <a:schemeClr val="tx2"/>
              </a:solidFill>
              <a:latin typeface="Titillium Web" pitchFamily="2" charset="0"/>
            </a:endParaRPr>
          </a:p>
          <a:p>
            <a:endParaRPr kumimoji="1" lang="en" altLang="zh-TW" dirty="0">
              <a:solidFill>
                <a:schemeClr val="tx2"/>
              </a:solidFill>
              <a:latin typeface="Titillium Web" pitchFamily="2"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5DD21-CEE2-EE06-8242-EA4CF4DED5A7}"/>
              </a:ext>
            </a:extLst>
          </p:cNvPr>
          <p:cNvSpPr>
            <a:spLocks noGrp="1"/>
          </p:cNvSpPr>
          <p:nvPr>
            <p:ph type="title"/>
          </p:nvPr>
        </p:nvSpPr>
        <p:spPr/>
        <p:txBody>
          <a:bodyPr/>
          <a:lstStyle/>
          <a:p>
            <a:r>
              <a:rPr lang="en" altLang="zh-TW" b="1" i="0" u="none" strike="noStrike" dirty="0">
                <a:effectLst/>
                <a:latin typeface="-apple-system"/>
              </a:rPr>
              <a:t>Reverse Distillation</a:t>
            </a:r>
            <a:br>
              <a:rPr lang="en" altLang="zh-TW" b="1" i="0" u="none" strike="noStrike" dirty="0">
                <a:effectLst/>
                <a:latin typeface="-apple-system"/>
              </a:rPr>
            </a:br>
            <a:endParaRPr lang="en-US" dirty="0"/>
          </a:p>
        </p:txBody>
      </p:sp>
      <p:sp>
        <p:nvSpPr>
          <p:cNvPr id="3" name="Text Placeholder 2">
            <a:extLst>
              <a:ext uri="{FF2B5EF4-FFF2-40B4-BE49-F238E27FC236}">
                <a16:creationId xmlns:a16="http://schemas.microsoft.com/office/drawing/2014/main" id="{F23D5C36-0469-EB78-315D-A45DEFB5E4F2}"/>
              </a:ext>
            </a:extLst>
          </p:cNvPr>
          <p:cNvSpPr>
            <a:spLocks noGrp="1"/>
          </p:cNvSpPr>
          <p:nvPr>
            <p:ph type="body" idx="1"/>
          </p:nvPr>
        </p:nvSpPr>
        <p:spPr>
          <a:xfrm>
            <a:off x="720000" y="1518000"/>
            <a:ext cx="7265760" cy="3085500"/>
          </a:xfrm>
        </p:spPr>
        <p:txBody>
          <a:bodyPr/>
          <a:lstStyle/>
          <a:p>
            <a:r>
              <a:rPr lang="en" altLang="zh-TW" b="0" i="0" u="none" strike="noStrike" dirty="0">
                <a:solidFill>
                  <a:schemeClr val="tx2"/>
                </a:solidFill>
                <a:effectLst/>
                <a:latin typeface="Titillium Web" pitchFamily="2" charset="0"/>
              </a:rPr>
              <a:t>During testing, a similar step is followed but this time the cosine distance between the feature maps is used to indicate the presence of anomalies. </a:t>
            </a:r>
          </a:p>
          <a:p>
            <a:pPr marL="114300" indent="0">
              <a:buNone/>
            </a:pPr>
            <a:endParaRPr lang="en" altLang="zh-TW" b="0" i="0" u="none" strike="noStrike" dirty="0">
              <a:solidFill>
                <a:schemeClr val="tx2"/>
              </a:solidFill>
              <a:effectLst/>
              <a:latin typeface="Titillium Web" pitchFamily="2" charset="0"/>
            </a:endParaRPr>
          </a:p>
          <a:p>
            <a:r>
              <a:rPr lang="en" altLang="zh-TW" b="0" i="0" u="none" strike="noStrike" dirty="0">
                <a:solidFill>
                  <a:schemeClr val="tx2"/>
                </a:solidFill>
                <a:effectLst/>
                <a:latin typeface="Titillium Web" pitchFamily="2" charset="0"/>
              </a:rPr>
              <a:t>The distance maps from all the three layers are up-sampled to the image size and added (or multiplied) to produce the final feature map.</a:t>
            </a:r>
          </a:p>
          <a:p>
            <a:pPr marL="114300" indent="0">
              <a:buNone/>
            </a:pPr>
            <a:endParaRPr lang="en" altLang="zh-TW" b="0" i="0" u="none" strike="noStrike" dirty="0">
              <a:solidFill>
                <a:schemeClr val="tx2"/>
              </a:solidFill>
              <a:effectLst/>
              <a:latin typeface="Titillium Web" pitchFamily="2" charset="0"/>
            </a:endParaRPr>
          </a:p>
          <a:p>
            <a:r>
              <a:rPr lang="en" altLang="zh-TW" b="0" i="0" u="none" strike="noStrike" dirty="0">
                <a:solidFill>
                  <a:schemeClr val="tx2"/>
                </a:solidFill>
                <a:effectLst/>
                <a:latin typeface="Titillium Web" pitchFamily="2" charset="0"/>
              </a:rPr>
              <a:t> Gaussian blur is applied to the output map to make it smoother. Finally, the anomaly map is generated by applying min-max normalization on the output map</a:t>
            </a:r>
            <a:endParaRPr lang="en-US" dirty="0"/>
          </a:p>
        </p:txBody>
      </p:sp>
    </p:spTree>
    <p:extLst>
      <p:ext uri="{BB962C8B-B14F-4D97-AF65-F5344CB8AC3E}">
        <p14:creationId xmlns:p14="http://schemas.microsoft.com/office/powerpoint/2010/main" val="2874213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7" name="Google Shape;767;p5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tLang="zh-TW" b="1" i="0" u="none" strike="noStrike" dirty="0">
                <a:effectLst/>
                <a:latin typeface="-apple-system"/>
              </a:rPr>
              <a:t>Reverse Distillation</a:t>
            </a:r>
            <a:endParaRPr dirty="0">
              <a:solidFill>
                <a:schemeClr val="accent3"/>
              </a:solidFill>
            </a:endParaRPr>
          </a:p>
          <a:p>
            <a:pPr marL="0" lvl="0" indent="0" algn="ctr" rtl="0">
              <a:spcBef>
                <a:spcPts val="0"/>
              </a:spcBef>
              <a:spcAft>
                <a:spcPts val="0"/>
              </a:spcAft>
              <a:buNone/>
            </a:pPr>
            <a:endParaRPr dirty="0">
              <a:solidFill>
                <a:schemeClr val="accent3"/>
              </a:solidFill>
            </a:endParaRPr>
          </a:p>
        </p:txBody>
      </p:sp>
      <p:pic>
        <p:nvPicPr>
          <p:cNvPr id="2" name="圖片 1" descr="一張含有 圖表 的圖片&#10;&#10;自動產生的描述">
            <a:extLst>
              <a:ext uri="{FF2B5EF4-FFF2-40B4-BE49-F238E27FC236}">
                <a16:creationId xmlns:a16="http://schemas.microsoft.com/office/drawing/2014/main" id="{66C8FB74-77F6-9F10-85B2-C81EF49A8B14}"/>
              </a:ext>
            </a:extLst>
          </p:cNvPr>
          <p:cNvPicPr>
            <a:picLocks noChangeAspect="1"/>
          </p:cNvPicPr>
          <p:nvPr/>
        </p:nvPicPr>
        <p:blipFill>
          <a:blip r:embed="rId3"/>
          <a:stretch>
            <a:fillRect/>
          </a:stretch>
        </p:blipFill>
        <p:spPr>
          <a:xfrm>
            <a:off x="1536648" y="1343593"/>
            <a:ext cx="6070704" cy="3341482"/>
          </a:xfrm>
          <a:prstGeom prst="rect">
            <a:avLst/>
          </a:prstGeom>
        </p:spPr>
      </p:pic>
      <p:sp>
        <p:nvSpPr>
          <p:cNvPr id="4" name="文字方塊 3">
            <a:extLst>
              <a:ext uri="{FF2B5EF4-FFF2-40B4-BE49-F238E27FC236}">
                <a16:creationId xmlns:a16="http://schemas.microsoft.com/office/drawing/2014/main" id="{1EB7EF0D-2303-011A-B5C4-D8FBDF9775A9}"/>
              </a:ext>
            </a:extLst>
          </p:cNvPr>
          <p:cNvSpPr txBox="1"/>
          <p:nvPr/>
        </p:nvSpPr>
        <p:spPr>
          <a:xfrm>
            <a:off x="1752600" y="4685075"/>
            <a:ext cx="5638800" cy="523220"/>
          </a:xfrm>
          <a:prstGeom prst="rect">
            <a:avLst/>
          </a:prstGeom>
          <a:noFill/>
        </p:spPr>
        <p:txBody>
          <a:bodyPr wrap="square" rtlCol="0">
            <a:spAutoFit/>
          </a:bodyPr>
          <a:lstStyle/>
          <a:p>
            <a:r>
              <a:rPr lang="en" altLang="zh-TW" b="1" i="0" u="none" strike="noStrike" dirty="0">
                <a:solidFill>
                  <a:schemeClr val="tx2"/>
                </a:solidFill>
                <a:effectLst/>
                <a:latin typeface="-apple-system"/>
              </a:rPr>
              <a:t>Anomaly Detection via Reverse Distillation from One-Class Embedding</a:t>
            </a:r>
          </a:p>
          <a:p>
            <a:endParaRPr kumimoji="1" lang="zh-TW"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2" name="Google Shape;782;p5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tLang="zh-TW" b="1" i="0" u="none" strike="noStrike" dirty="0">
                <a:effectLst/>
                <a:latin typeface="-apple-system"/>
              </a:rPr>
              <a:t>Reverse Distillation</a:t>
            </a:r>
            <a:endParaRPr dirty="0"/>
          </a:p>
        </p:txBody>
      </p:sp>
      <p:pic>
        <p:nvPicPr>
          <p:cNvPr id="6" name="圖片 5">
            <a:extLst>
              <a:ext uri="{FF2B5EF4-FFF2-40B4-BE49-F238E27FC236}">
                <a16:creationId xmlns:a16="http://schemas.microsoft.com/office/drawing/2014/main" id="{0572C880-2F93-09FA-EFB8-5763C827CE02}"/>
              </a:ext>
            </a:extLst>
          </p:cNvPr>
          <p:cNvPicPr>
            <a:picLocks noChangeAspect="1"/>
          </p:cNvPicPr>
          <p:nvPr/>
        </p:nvPicPr>
        <p:blipFill>
          <a:blip r:embed="rId3"/>
          <a:stretch>
            <a:fillRect/>
          </a:stretch>
        </p:blipFill>
        <p:spPr>
          <a:xfrm>
            <a:off x="838200" y="1422932"/>
            <a:ext cx="7772400" cy="355269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56"/>
          <p:cNvSpPr txBox="1">
            <a:spLocks noGrp="1"/>
          </p:cNvSpPr>
          <p:nvPr>
            <p:ph type="title"/>
          </p:nvPr>
        </p:nvSpPr>
        <p:spPr>
          <a:xfrm>
            <a:off x="720000" y="5742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tLang="zh-TW" b="1" i="0" u="none" strike="noStrike" dirty="0">
                <a:effectLst/>
                <a:latin typeface="-apple-system"/>
              </a:rPr>
              <a:t>Reverse Distillation</a:t>
            </a:r>
            <a:endParaRPr dirty="0"/>
          </a:p>
        </p:txBody>
      </p:sp>
      <p:pic>
        <p:nvPicPr>
          <p:cNvPr id="2" name="圖片 1">
            <a:extLst>
              <a:ext uri="{FF2B5EF4-FFF2-40B4-BE49-F238E27FC236}">
                <a16:creationId xmlns:a16="http://schemas.microsoft.com/office/drawing/2014/main" id="{0A185459-6886-5998-28DF-7AF451FDD9A3}"/>
              </a:ext>
            </a:extLst>
          </p:cNvPr>
          <p:cNvPicPr>
            <a:picLocks noChangeAspect="1"/>
          </p:cNvPicPr>
          <p:nvPr/>
        </p:nvPicPr>
        <p:blipFill>
          <a:blip r:embed="rId3"/>
          <a:stretch>
            <a:fillRect/>
          </a:stretch>
        </p:blipFill>
        <p:spPr>
          <a:xfrm>
            <a:off x="863435" y="1343225"/>
            <a:ext cx="7772400" cy="1797936"/>
          </a:xfrm>
          <a:prstGeom prst="rect">
            <a:avLst/>
          </a:prstGeom>
        </p:spPr>
      </p:pic>
      <p:pic>
        <p:nvPicPr>
          <p:cNvPr id="4" name="圖片 3">
            <a:extLst>
              <a:ext uri="{FF2B5EF4-FFF2-40B4-BE49-F238E27FC236}">
                <a16:creationId xmlns:a16="http://schemas.microsoft.com/office/drawing/2014/main" id="{B6427B59-83D6-F8CE-A5BB-15A642408C40}"/>
              </a:ext>
            </a:extLst>
          </p:cNvPr>
          <p:cNvPicPr>
            <a:picLocks noChangeAspect="1"/>
          </p:cNvPicPr>
          <p:nvPr/>
        </p:nvPicPr>
        <p:blipFill>
          <a:blip r:embed="rId4"/>
          <a:stretch>
            <a:fillRect/>
          </a:stretch>
        </p:blipFill>
        <p:spPr>
          <a:xfrm>
            <a:off x="863435" y="3141161"/>
            <a:ext cx="7772400" cy="180606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45"/>
          <p:cNvSpPr txBox="1">
            <a:spLocks noGrp="1"/>
          </p:cNvSpPr>
          <p:nvPr>
            <p:ph type="title" idx="15"/>
          </p:nvPr>
        </p:nvSpPr>
        <p:spPr>
          <a:xfrm>
            <a:off x="720000" y="540000"/>
            <a:ext cx="7704000" cy="572700"/>
          </a:xfrm>
          <a:prstGeom prst="rect">
            <a:avLst/>
          </a:prstGeom>
        </p:spPr>
        <p:txBody>
          <a:bodyPr spcFirstLastPara="1" wrap="square" lIns="91425" tIns="91425" rIns="91425" bIns="91425" anchor="t" anchorCtr="0">
            <a:noAutofit/>
          </a:bodyPr>
          <a:lstStyle/>
          <a:p>
            <a:pPr marL="457200" lvl="0" indent="-431800" algn="l" rtl="0">
              <a:spcBef>
                <a:spcPts val="0"/>
              </a:spcBef>
              <a:spcAft>
                <a:spcPts val="0"/>
              </a:spcAft>
              <a:buSzPts val="3200"/>
              <a:buChar char="❖"/>
            </a:pPr>
            <a:r>
              <a:rPr lang="en" dirty="0"/>
              <a:t>Table of Contents</a:t>
            </a:r>
            <a:endParaRPr dirty="0"/>
          </a:p>
        </p:txBody>
      </p:sp>
      <p:sp>
        <p:nvSpPr>
          <p:cNvPr id="698" name="Google Shape;698;p45"/>
          <p:cNvSpPr txBox="1">
            <a:spLocks noGrp="1"/>
          </p:cNvSpPr>
          <p:nvPr>
            <p:ph type="subTitle" idx="1"/>
          </p:nvPr>
        </p:nvSpPr>
        <p:spPr>
          <a:xfrm>
            <a:off x="6187075" y="1766350"/>
            <a:ext cx="2236800" cy="41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400" u="sng"/>
              <a:t>Data Description</a:t>
            </a:r>
            <a:endParaRPr sz="2400" u="sng"/>
          </a:p>
        </p:txBody>
      </p:sp>
      <p:sp>
        <p:nvSpPr>
          <p:cNvPr id="699" name="Google Shape;699;p45"/>
          <p:cNvSpPr txBox="1">
            <a:spLocks noGrp="1"/>
          </p:cNvSpPr>
          <p:nvPr>
            <p:ph type="title"/>
          </p:nvPr>
        </p:nvSpPr>
        <p:spPr>
          <a:xfrm>
            <a:off x="4782363" y="1766350"/>
            <a:ext cx="1288200" cy="11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2"/>
                </a:solidFill>
              </a:rPr>
              <a:t>02</a:t>
            </a:r>
            <a:endParaRPr>
              <a:solidFill>
                <a:schemeClr val="lt2"/>
              </a:solidFill>
            </a:endParaRPr>
          </a:p>
        </p:txBody>
      </p:sp>
      <p:sp>
        <p:nvSpPr>
          <p:cNvPr id="700" name="Google Shape;700;p45"/>
          <p:cNvSpPr txBox="1">
            <a:spLocks noGrp="1"/>
          </p:cNvSpPr>
          <p:nvPr>
            <p:ph type="subTitle" idx="2"/>
          </p:nvPr>
        </p:nvSpPr>
        <p:spPr>
          <a:xfrm>
            <a:off x="6187075" y="2101875"/>
            <a:ext cx="2630100" cy="698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Data Extraction, Framework Introduction</a:t>
            </a:r>
            <a:endParaRPr dirty="0"/>
          </a:p>
        </p:txBody>
      </p:sp>
      <p:sp>
        <p:nvSpPr>
          <p:cNvPr id="701" name="Google Shape;701;p45"/>
          <p:cNvSpPr txBox="1">
            <a:spLocks noGrp="1"/>
          </p:cNvSpPr>
          <p:nvPr>
            <p:ph type="title" idx="3"/>
          </p:nvPr>
        </p:nvSpPr>
        <p:spPr>
          <a:xfrm>
            <a:off x="4782363" y="3417300"/>
            <a:ext cx="1288200" cy="11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1F2F2"/>
                </a:solidFill>
              </a:rPr>
              <a:t>04</a:t>
            </a:r>
            <a:endParaRPr>
              <a:solidFill>
                <a:srgbClr val="F1F2F2"/>
              </a:solidFill>
            </a:endParaRPr>
          </a:p>
        </p:txBody>
      </p:sp>
      <p:sp>
        <p:nvSpPr>
          <p:cNvPr id="702" name="Google Shape;702;p45"/>
          <p:cNvSpPr txBox="1">
            <a:spLocks noGrp="1"/>
          </p:cNvSpPr>
          <p:nvPr>
            <p:ph type="subTitle" idx="4"/>
          </p:nvPr>
        </p:nvSpPr>
        <p:spPr>
          <a:xfrm>
            <a:off x="6187075" y="3417300"/>
            <a:ext cx="2236800" cy="41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400" u="sng"/>
              <a:t>Results</a:t>
            </a:r>
            <a:endParaRPr sz="2400" u="sng"/>
          </a:p>
        </p:txBody>
      </p:sp>
      <p:sp>
        <p:nvSpPr>
          <p:cNvPr id="703" name="Google Shape;703;p45"/>
          <p:cNvSpPr txBox="1">
            <a:spLocks noGrp="1"/>
          </p:cNvSpPr>
          <p:nvPr>
            <p:ph type="subTitle" idx="5"/>
          </p:nvPr>
        </p:nvSpPr>
        <p:spPr>
          <a:xfrm>
            <a:off x="6187075" y="3752825"/>
            <a:ext cx="2236800" cy="698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Performance and Evaluation Measures </a:t>
            </a:r>
            <a:endParaRPr/>
          </a:p>
        </p:txBody>
      </p:sp>
      <p:sp>
        <p:nvSpPr>
          <p:cNvPr id="704" name="Google Shape;704;p45"/>
          <p:cNvSpPr txBox="1">
            <a:spLocks noGrp="1"/>
          </p:cNvSpPr>
          <p:nvPr>
            <p:ph type="title" idx="6"/>
          </p:nvPr>
        </p:nvSpPr>
        <p:spPr>
          <a:xfrm>
            <a:off x="3068313" y="1766350"/>
            <a:ext cx="1288200" cy="11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solidFill>
                  <a:schemeClr val="lt2"/>
                </a:solidFill>
              </a:rPr>
              <a:t>01</a:t>
            </a:r>
            <a:endParaRPr b="1">
              <a:solidFill>
                <a:schemeClr val="lt2"/>
              </a:solidFill>
            </a:endParaRPr>
          </a:p>
        </p:txBody>
      </p:sp>
      <p:sp>
        <p:nvSpPr>
          <p:cNvPr id="705" name="Google Shape;705;p45"/>
          <p:cNvSpPr txBox="1">
            <a:spLocks noGrp="1"/>
          </p:cNvSpPr>
          <p:nvPr>
            <p:ph type="title" idx="7"/>
          </p:nvPr>
        </p:nvSpPr>
        <p:spPr>
          <a:xfrm>
            <a:off x="3068313" y="3417300"/>
            <a:ext cx="1288200" cy="11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2"/>
                </a:solidFill>
              </a:rPr>
              <a:t>03</a:t>
            </a:r>
            <a:endParaRPr>
              <a:solidFill>
                <a:schemeClr val="lt2"/>
              </a:solidFill>
            </a:endParaRPr>
          </a:p>
        </p:txBody>
      </p:sp>
      <p:sp>
        <p:nvSpPr>
          <p:cNvPr id="706" name="Google Shape;706;p45"/>
          <p:cNvSpPr txBox="1">
            <a:spLocks noGrp="1"/>
          </p:cNvSpPr>
          <p:nvPr>
            <p:ph type="subTitle" idx="8"/>
          </p:nvPr>
        </p:nvSpPr>
        <p:spPr>
          <a:xfrm>
            <a:off x="720000" y="1766350"/>
            <a:ext cx="2236800" cy="41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400" u="sng"/>
              <a:t>Problem Setting</a:t>
            </a:r>
            <a:r>
              <a:rPr lang="en" sz="2400"/>
              <a:t> </a:t>
            </a:r>
            <a:endParaRPr sz="2400"/>
          </a:p>
        </p:txBody>
      </p:sp>
      <p:sp>
        <p:nvSpPr>
          <p:cNvPr id="707" name="Google Shape;707;p45"/>
          <p:cNvSpPr txBox="1">
            <a:spLocks noGrp="1"/>
          </p:cNvSpPr>
          <p:nvPr>
            <p:ph type="subTitle" idx="9"/>
          </p:nvPr>
        </p:nvSpPr>
        <p:spPr>
          <a:xfrm>
            <a:off x="720000" y="2101875"/>
            <a:ext cx="2236800" cy="698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Nature of the Problem Statement</a:t>
            </a:r>
            <a:endParaRPr dirty="0"/>
          </a:p>
          <a:p>
            <a:pPr marL="0" lvl="0" indent="0" algn="r" rtl="0">
              <a:spcBef>
                <a:spcPts val="1600"/>
              </a:spcBef>
              <a:spcAft>
                <a:spcPts val="1600"/>
              </a:spcAft>
              <a:buNone/>
            </a:pPr>
            <a:endParaRPr dirty="0"/>
          </a:p>
        </p:txBody>
      </p:sp>
      <p:sp>
        <p:nvSpPr>
          <p:cNvPr id="708" name="Google Shape;708;p45"/>
          <p:cNvSpPr txBox="1">
            <a:spLocks noGrp="1"/>
          </p:cNvSpPr>
          <p:nvPr>
            <p:ph type="subTitle" idx="13"/>
          </p:nvPr>
        </p:nvSpPr>
        <p:spPr>
          <a:xfrm>
            <a:off x="326625" y="3417300"/>
            <a:ext cx="2630100" cy="41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400" u="sng" dirty="0"/>
              <a:t>Techniques</a:t>
            </a:r>
            <a:r>
              <a:rPr lang="en" u="sng" dirty="0"/>
              <a:t> </a:t>
            </a:r>
            <a:r>
              <a:rPr lang="en" dirty="0"/>
              <a:t> </a:t>
            </a:r>
            <a:endParaRPr dirty="0"/>
          </a:p>
        </p:txBody>
      </p:sp>
      <p:sp>
        <p:nvSpPr>
          <p:cNvPr id="709" name="Google Shape;709;p45"/>
          <p:cNvSpPr txBox="1">
            <a:spLocks noGrp="1"/>
          </p:cNvSpPr>
          <p:nvPr>
            <p:ph type="subTitle" idx="14"/>
          </p:nvPr>
        </p:nvSpPr>
        <p:spPr>
          <a:xfrm>
            <a:off x="1033950" y="3837000"/>
            <a:ext cx="2236800" cy="698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Models &amp;            Technologies Utilized</a:t>
            </a:r>
            <a:endParaRPr dirty="0"/>
          </a:p>
        </p:txBody>
      </p:sp>
      <p:cxnSp>
        <p:nvCxnSpPr>
          <p:cNvPr id="710" name="Google Shape;710;p45"/>
          <p:cNvCxnSpPr/>
          <p:nvPr/>
        </p:nvCxnSpPr>
        <p:spPr>
          <a:xfrm>
            <a:off x="4582225" y="2272700"/>
            <a:ext cx="0" cy="1739100"/>
          </a:xfrm>
          <a:prstGeom prst="straightConnector1">
            <a:avLst/>
          </a:prstGeom>
          <a:noFill/>
          <a:ln w="19050" cap="flat" cmpd="sng">
            <a:solidFill>
              <a:srgbClr val="775EF5"/>
            </a:solidFill>
            <a:prstDash val="solid"/>
            <a:round/>
            <a:headEnd type="diamond" w="med" len="med"/>
            <a:tailEnd type="diamond" w="med" len="med"/>
          </a:ln>
          <a:effectLst>
            <a:outerShdw blurRad="100013" algn="bl" rotWithShape="0">
              <a:srgbClr val="DFDEFF">
                <a:alpha val="50000"/>
              </a:srgbClr>
            </a:outerShdw>
          </a:effectLst>
        </p:spPr>
      </p:cxnSp>
      <p:cxnSp>
        <p:nvCxnSpPr>
          <p:cNvPr id="711" name="Google Shape;711;p45"/>
          <p:cNvCxnSpPr/>
          <p:nvPr/>
        </p:nvCxnSpPr>
        <p:spPr>
          <a:xfrm flipH="1">
            <a:off x="2152350" y="3094538"/>
            <a:ext cx="4839300" cy="28200"/>
          </a:xfrm>
          <a:prstGeom prst="straightConnector1">
            <a:avLst/>
          </a:prstGeom>
          <a:noFill/>
          <a:ln w="19050" cap="flat" cmpd="sng">
            <a:solidFill>
              <a:srgbClr val="775EF5"/>
            </a:solidFill>
            <a:prstDash val="solid"/>
            <a:round/>
            <a:headEnd type="diamond" w="med" len="med"/>
            <a:tailEnd type="diamond" w="med" len="med"/>
          </a:ln>
          <a:effectLst>
            <a:outerShdw blurRad="100013" algn="bl" rotWithShape="0">
              <a:srgbClr val="DFDEFF">
                <a:alpha val="50000"/>
              </a:srgbClr>
            </a:outerShdw>
          </a:effectLst>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65"/>
          <p:cNvSpPr txBox="1">
            <a:spLocks noGrp="1"/>
          </p:cNvSpPr>
          <p:nvPr>
            <p:ph type="title"/>
          </p:nvPr>
        </p:nvSpPr>
        <p:spPr>
          <a:xfrm>
            <a:off x="4091200" y="2165475"/>
            <a:ext cx="4600500" cy="5607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1600"/>
              </a:spcAft>
              <a:buNone/>
            </a:pPr>
            <a:r>
              <a:rPr lang="en">
                <a:solidFill>
                  <a:schemeClr val="accent3"/>
                </a:solidFill>
              </a:rPr>
              <a:t>Result</a:t>
            </a:r>
            <a:endParaRPr/>
          </a:p>
        </p:txBody>
      </p:sp>
      <p:sp>
        <p:nvSpPr>
          <p:cNvPr id="862" name="Google Shape;862;p65"/>
          <p:cNvSpPr txBox="1">
            <a:spLocks noGrp="1"/>
          </p:cNvSpPr>
          <p:nvPr>
            <p:ph type="title" idx="2"/>
          </p:nvPr>
        </p:nvSpPr>
        <p:spPr>
          <a:xfrm>
            <a:off x="2179475" y="1841300"/>
            <a:ext cx="2077800" cy="13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63" name="Google Shape;863;p65"/>
          <p:cNvSpPr txBox="1">
            <a:spLocks noGrp="1"/>
          </p:cNvSpPr>
          <p:nvPr>
            <p:ph type="title" idx="3"/>
          </p:nvPr>
        </p:nvSpPr>
        <p:spPr>
          <a:xfrm>
            <a:off x="4450450" y="2567525"/>
            <a:ext cx="3690300" cy="65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Prediction...</a:t>
            </a:r>
            <a:endParaRPr/>
          </a:p>
        </p:txBody>
      </p:sp>
      <p:cxnSp>
        <p:nvCxnSpPr>
          <p:cNvPr id="864" name="Google Shape;864;p65"/>
          <p:cNvCxnSpPr/>
          <p:nvPr/>
        </p:nvCxnSpPr>
        <p:spPr>
          <a:xfrm>
            <a:off x="4257250" y="2560875"/>
            <a:ext cx="41814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Un</a:t>
            </a:r>
            <a:r>
              <a:rPr lang="en-US" dirty="0"/>
              <a:t>supervised Models and Evaluation</a:t>
            </a:r>
            <a:endParaRPr dirty="0"/>
          </a:p>
        </p:txBody>
      </p:sp>
      <p:pic>
        <p:nvPicPr>
          <p:cNvPr id="2" name="圖片 1">
            <a:extLst>
              <a:ext uri="{FF2B5EF4-FFF2-40B4-BE49-F238E27FC236}">
                <a16:creationId xmlns:a16="http://schemas.microsoft.com/office/drawing/2014/main" id="{D9946808-D86E-08DA-3C1E-8338A4AEFF2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6829" y="1750078"/>
            <a:ext cx="4095171" cy="2660557"/>
          </a:xfrm>
          <a:prstGeom prst="rect">
            <a:avLst/>
          </a:prstGeom>
          <a:noFill/>
        </p:spPr>
      </p:pic>
      <p:pic>
        <p:nvPicPr>
          <p:cNvPr id="3" name="圖片 2" descr="一張含有 文字, 信 的圖片&#10;&#10;自動產生的描述">
            <a:extLst>
              <a:ext uri="{FF2B5EF4-FFF2-40B4-BE49-F238E27FC236}">
                <a16:creationId xmlns:a16="http://schemas.microsoft.com/office/drawing/2014/main" id="{54322B87-192B-C8D2-BDF4-D29B73D05D98}"/>
              </a:ext>
            </a:extLst>
          </p:cNvPr>
          <p:cNvPicPr>
            <a:picLocks noChangeAspect="1"/>
          </p:cNvPicPr>
          <p:nvPr/>
        </p:nvPicPr>
        <p:blipFill>
          <a:blip r:embed="rId4"/>
          <a:stretch>
            <a:fillRect/>
          </a:stretch>
        </p:blipFill>
        <p:spPr>
          <a:xfrm>
            <a:off x="4718161" y="1750078"/>
            <a:ext cx="4161453" cy="2660557"/>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67"/>
          <p:cNvSpPr txBox="1">
            <a:spLocks noGrp="1"/>
          </p:cNvSpPr>
          <p:nvPr>
            <p:ph type="ctrTitle"/>
          </p:nvPr>
        </p:nvSpPr>
        <p:spPr>
          <a:xfrm>
            <a:off x="2856705" y="3303506"/>
            <a:ext cx="4095608" cy="115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THANK YOU !!!</a:t>
            </a:r>
            <a:endParaRPr dirty="0">
              <a:solidFill>
                <a:schemeClr val="lt2"/>
              </a:solidFill>
            </a:endParaRPr>
          </a:p>
        </p:txBody>
      </p:sp>
      <p:pic>
        <p:nvPicPr>
          <p:cNvPr id="2" name="圖片 1">
            <a:extLst>
              <a:ext uri="{FF2B5EF4-FFF2-40B4-BE49-F238E27FC236}">
                <a16:creationId xmlns:a16="http://schemas.microsoft.com/office/drawing/2014/main" id="{25D06914-7BE0-2C9E-64E1-AAF2485477CC}"/>
              </a:ext>
            </a:extLst>
          </p:cNvPr>
          <p:cNvPicPr>
            <a:picLocks noChangeAspect="1"/>
          </p:cNvPicPr>
          <p:nvPr/>
        </p:nvPicPr>
        <p:blipFill>
          <a:blip r:embed="rId3"/>
          <a:stretch>
            <a:fillRect/>
          </a:stretch>
        </p:blipFill>
        <p:spPr>
          <a:xfrm>
            <a:off x="2242132" y="763779"/>
            <a:ext cx="4659735" cy="23480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8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46"/>
          <p:cNvSpPr txBox="1">
            <a:spLocks noGrp="1"/>
          </p:cNvSpPr>
          <p:nvPr>
            <p:ph type="title"/>
          </p:nvPr>
        </p:nvSpPr>
        <p:spPr>
          <a:xfrm>
            <a:off x="4981150" y="2125100"/>
            <a:ext cx="2733600" cy="6489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 sz="3200">
                <a:solidFill>
                  <a:schemeClr val="accent3"/>
                </a:solidFill>
              </a:rPr>
              <a:t>PROBLEM SETTING</a:t>
            </a:r>
            <a:endParaRPr sz="3200"/>
          </a:p>
        </p:txBody>
      </p:sp>
      <p:sp>
        <p:nvSpPr>
          <p:cNvPr id="717" name="Google Shape;717;p46"/>
          <p:cNvSpPr txBox="1">
            <a:spLocks noGrp="1"/>
          </p:cNvSpPr>
          <p:nvPr>
            <p:ph type="title" idx="2"/>
          </p:nvPr>
        </p:nvSpPr>
        <p:spPr>
          <a:xfrm>
            <a:off x="2179475" y="1841300"/>
            <a:ext cx="2077800" cy="13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cxnSp>
        <p:nvCxnSpPr>
          <p:cNvPr id="718" name="Google Shape;718;p46"/>
          <p:cNvCxnSpPr/>
          <p:nvPr/>
        </p:nvCxnSpPr>
        <p:spPr>
          <a:xfrm>
            <a:off x="4257250" y="2560875"/>
            <a:ext cx="41814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47"/>
          <p:cNvSpPr txBox="1">
            <a:spLocks noGrp="1"/>
          </p:cNvSpPr>
          <p:nvPr>
            <p:ph type="title"/>
          </p:nvPr>
        </p:nvSpPr>
        <p:spPr>
          <a:xfrm>
            <a:off x="790750" y="586825"/>
            <a:ext cx="77040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olidFill>
                  <a:schemeClr val="accent3"/>
                </a:solidFill>
              </a:rPr>
              <a:t>PROBLEM SETTING</a:t>
            </a:r>
            <a:endParaRPr dirty="0">
              <a:solidFill>
                <a:schemeClr val="accent3"/>
              </a:solidFill>
            </a:endParaRPr>
          </a:p>
          <a:p>
            <a:pPr marL="0" lvl="0" indent="0" algn="ctr" rtl="0">
              <a:spcBef>
                <a:spcPts val="1600"/>
              </a:spcBef>
              <a:spcAft>
                <a:spcPts val="0"/>
              </a:spcAft>
              <a:buNone/>
            </a:pPr>
            <a:endParaRPr dirty="0"/>
          </a:p>
        </p:txBody>
      </p:sp>
      <p:sp>
        <p:nvSpPr>
          <p:cNvPr id="724" name="Google Shape;724;p47"/>
          <p:cNvSpPr txBox="1"/>
          <p:nvPr/>
        </p:nvSpPr>
        <p:spPr>
          <a:xfrm>
            <a:off x="912900" y="1350584"/>
            <a:ext cx="7318200" cy="3405517"/>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0"/>
              </a:spcBef>
              <a:spcAft>
                <a:spcPts val="0"/>
              </a:spcAft>
              <a:buClr>
                <a:schemeClr val="accent3"/>
              </a:buClr>
              <a:buSzPts val="1400"/>
              <a:buFont typeface="Livvic"/>
              <a:buAutoNum type="arabicPeriod"/>
            </a:pPr>
            <a:r>
              <a:rPr lang="en" altLang="zh-TW" b="0" i="0" u="none" strike="noStrike" dirty="0">
                <a:solidFill>
                  <a:schemeClr val="tx2"/>
                </a:solidFill>
                <a:effectLst/>
                <a:latin typeface="Titillium Web" pitchFamily="2" charset="0"/>
              </a:rPr>
              <a:t>Identifying irregularities in images is a more challenging task compared to detecting anomalies in structured</a:t>
            </a:r>
            <a:r>
              <a:rPr lang="zh-TW" altLang="en-US" b="0" i="0" u="none" strike="noStrike" dirty="0">
                <a:solidFill>
                  <a:schemeClr val="tx2"/>
                </a:solidFill>
                <a:effectLst/>
                <a:latin typeface="Titillium Web" pitchFamily="2" charset="0"/>
              </a:rPr>
              <a:t> </a:t>
            </a:r>
            <a:r>
              <a:rPr lang="en" altLang="zh-TW" b="0" i="0" u="none" strike="noStrike" dirty="0">
                <a:solidFill>
                  <a:schemeClr val="tx2"/>
                </a:solidFill>
                <a:effectLst/>
                <a:latin typeface="Titillium Web" pitchFamily="2" charset="0"/>
              </a:rPr>
              <a:t>data.</a:t>
            </a:r>
            <a:r>
              <a:rPr lang="zh-TW" altLang="en-US" b="0" i="0" u="none" strike="noStrike" dirty="0">
                <a:solidFill>
                  <a:schemeClr val="tx2"/>
                </a:solidFill>
                <a:effectLst/>
                <a:latin typeface="Titillium Web" pitchFamily="2" charset="0"/>
              </a:rPr>
              <a:t> </a:t>
            </a:r>
            <a:r>
              <a:rPr lang="en" altLang="zh-TW" b="0" i="0" u="none" strike="noStrike" dirty="0">
                <a:solidFill>
                  <a:schemeClr val="tx2"/>
                </a:solidFill>
                <a:effectLst/>
                <a:latin typeface="Titillium Web" pitchFamily="2" charset="0"/>
              </a:rPr>
              <a:t>However, utilizing Deep Learning (DL) techniques can provide a solution as these models can automatically extract features from unstructured data such as images.</a:t>
            </a:r>
          </a:p>
          <a:p>
            <a:pPr marL="457200" lvl="0" indent="-317500" algn="just" rtl="0">
              <a:lnSpc>
                <a:spcPct val="115000"/>
              </a:lnSpc>
              <a:spcBef>
                <a:spcPts val="0"/>
              </a:spcBef>
              <a:spcAft>
                <a:spcPts val="0"/>
              </a:spcAft>
              <a:buClr>
                <a:schemeClr val="accent3"/>
              </a:buClr>
              <a:buSzPts val="1400"/>
              <a:buFont typeface="Livvic"/>
              <a:buAutoNum type="arabicPeriod"/>
            </a:pPr>
            <a:r>
              <a:rPr lang="en" altLang="zh-TW" b="0" i="0" u="none" strike="noStrike" dirty="0">
                <a:solidFill>
                  <a:schemeClr val="tx2"/>
                </a:solidFill>
                <a:effectLst/>
                <a:latin typeface="Titillium Web" pitchFamily="2" charset="0"/>
              </a:rPr>
              <a:t>To facilitate the task of doing image anomaly detection, Intel OpenVino has introduced </a:t>
            </a:r>
            <a:r>
              <a:rPr lang="en" altLang="zh-TW" b="1" i="0" u="none" strike="noStrike" dirty="0">
                <a:solidFill>
                  <a:schemeClr val="tx2"/>
                </a:solidFill>
                <a:effectLst/>
                <a:latin typeface="Titillium Web" pitchFamily="2" charset="0"/>
              </a:rPr>
              <a:t>Anomalib</a:t>
            </a:r>
            <a:r>
              <a:rPr lang="en" altLang="zh-TW" b="0" i="0" u="none" strike="noStrike" dirty="0">
                <a:solidFill>
                  <a:schemeClr val="tx2"/>
                </a:solidFill>
                <a:effectLst/>
                <a:latin typeface="Titillium Web" pitchFamily="2" charset="0"/>
              </a:rPr>
              <a:t>, which is a DL framework that provides state-of-the-art anomaly detection algorithms for benchmarking on both public and private datasets.</a:t>
            </a:r>
          </a:p>
          <a:p>
            <a:pPr marL="457200" indent="-317500" algn="just">
              <a:lnSpc>
                <a:spcPct val="115000"/>
              </a:lnSpc>
              <a:buClr>
                <a:schemeClr val="accent3"/>
              </a:buClr>
              <a:buSzPts val="1400"/>
              <a:buFont typeface="Livvic"/>
              <a:buAutoNum type="arabicPeriod"/>
            </a:pPr>
            <a:r>
              <a:rPr lang="en-US" altLang="zh-TW" dirty="0">
                <a:solidFill>
                  <a:schemeClr val="accent3"/>
                </a:solidFill>
                <a:latin typeface="Titillium Web" pitchFamily="2" charset="0"/>
                <a:ea typeface="Titillium Web"/>
                <a:cs typeface="Titillium Web"/>
                <a:sym typeface="Titillium Web"/>
              </a:rPr>
              <a:t>“Anomalib”</a:t>
            </a:r>
            <a:r>
              <a:rPr lang="en" altLang="zh-TW" dirty="0">
                <a:solidFill>
                  <a:schemeClr val="accent3"/>
                </a:solidFill>
                <a:latin typeface="Titillium Web" pitchFamily="2" charset="0"/>
                <a:ea typeface="Titillium Web"/>
                <a:cs typeface="Titillium Web"/>
                <a:sym typeface="Titillium Web"/>
              </a:rPr>
              <a:t> will be applied to our project to find images with some defections on the product surface.</a:t>
            </a:r>
          </a:p>
          <a:p>
            <a:pPr marL="0" lvl="0" indent="0" algn="just" rtl="0">
              <a:lnSpc>
                <a:spcPct val="115000"/>
              </a:lnSpc>
              <a:spcBef>
                <a:spcPts val="0"/>
              </a:spcBef>
              <a:spcAft>
                <a:spcPts val="0"/>
              </a:spcAft>
              <a:buNone/>
            </a:pPr>
            <a:endParaRPr b="1" dirty="0">
              <a:solidFill>
                <a:schemeClr val="accent3"/>
              </a:solidFill>
              <a:latin typeface="Titillium Web" pitchFamily="2" charset="0"/>
              <a:ea typeface="Titillium Web"/>
              <a:cs typeface="Titillium Web"/>
              <a:sym typeface="Titillium Web"/>
            </a:endParaRPr>
          </a:p>
          <a:p>
            <a:pPr algn="just">
              <a:lnSpc>
                <a:spcPct val="115000"/>
              </a:lnSpc>
            </a:pPr>
            <a:r>
              <a:rPr lang="en" b="1" dirty="0">
                <a:solidFill>
                  <a:schemeClr val="accent3"/>
                </a:solidFill>
                <a:latin typeface="Titillium Web" pitchFamily="2" charset="0"/>
                <a:ea typeface="Titillium Web"/>
                <a:cs typeface="Titillium Web"/>
                <a:sym typeface="Titillium Web"/>
              </a:rPr>
              <a:t>GOAL: </a:t>
            </a:r>
            <a:r>
              <a:rPr lang="en" altLang="zh-TW" b="1" i="0" u="none" strike="noStrike" dirty="0">
                <a:solidFill>
                  <a:schemeClr val="tx2"/>
                </a:solidFill>
                <a:effectLst/>
                <a:latin typeface="Titillium Web" pitchFamily="2" charset="0"/>
              </a:rPr>
              <a:t>Utilize Anomalib from Intel OpenVinoToolkit to benchmark, develop, and deploy deep learning-based image anomaly detection.</a:t>
            </a:r>
          </a:p>
          <a:p>
            <a:pPr marL="0" lvl="0" indent="0" algn="just" rtl="0">
              <a:lnSpc>
                <a:spcPct val="115000"/>
              </a:lnSpc>
              <a:spcBef>
                <a:spcPts val="0"/>
              </a:spcBef>
              <a:spcAft>
                <a:spcPts val="0"/>
              </a:spcAft>
              <a:buNone/>
            </a:pPr>
            <a:endParaRPr b="1" dirty="0">
              <a:solidFill>
                <a:schemeClr val="accent3"/>
              </a:solidFill>
              <a:latin typeface="Titillium Web"/>
              <a:ea typeface="Titillium Web"/>
              <a:cs typeface="Titillium Web"/>
              <a:sym typeface="Titillium Web"/>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48"/>
          <p:cNvSpPr txBox="1">
            <a:spLocks noGrp="1"/>
          </p:cNvSpPr>
          <p:nvPr>
            <p:ph type="title"/>
          </p:nvPr>
        </p:nvSpPr>
        <p:spPr>
          <a:xfrm>
            <a:off x="4486050" y="2134550"/>
            <a:ext cx="3345600" cy="648900"/>
          </a:xfrm>
          <a:prstGeom prst="rect">
            <a:avLst/>
          </a:prstGeom>
        </p:spPr>
        <p:txBody>
          <a:bodyPr spcFirstLastPara="1" wrap="square" lIns="91425" tIns="91425" rIns="91425" bIns="91425" anchor="ctr" anchorCtr="0">
            <a:noAutofit/>
          </a:bodyPr>
          <a:lstStyle/>
          <a:p>
            <a:pPr marL="457200" lvl="0" indent="0" algn="ctr" rtl="0">
              <a:lnSpc>
                <a:spcPct val="115000"/>
              </a:lnSpc>
              <a:spcBef>
                <a:spcPts val="0"/>
              </a:spcBef>
              <a:spcAft>
                <a:spcPts val="1600"/>
              </a:spcAft>
              <a:buNone/>
            </a:pPr>
            <a:r>
              <a:rPr lang="en" sz="3200">
                <a:solidFill>
                  <a:schemeClr val="accent3"/>
                </a:solidFill>
              </a:rPr>
              <a:t>DATA DESCRIPTION</a:t>
            </a:r>
            <a:endParaRPr>
              <a:solidFill>
                <a:schemeClr val="accent3"/>
              </a:solidFill>
            </a:endParaRPr>
          </a:p>
        </p:txBody>
      </p:sp>
      <p:sp>
        <p:nvSpPr>
          <p:cNvPr id="730" name="Google Shape;730;p48"/>
          <p:cNvSpPr txBox="1">
            <a:spLocks noGrp="1"/>
          </p:cNvSpPr>
          <p:nvPr>
            <p:ph type="title" idx="2"/>
          </p:nvPr>
        </p:nvSpPr>
        <p:spPr>
          <a:xfrm>
            <a:off x="2179475" y="1841300"/>
            <a:ext cx="2077800" cy="13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cxnSp>
        <p:nvCxnSpPr>
          <p:cNvPr id="731" name="Google Shape;731;p48"/>
          <p:cNvCxnSpPr/>
          <p:nvPr/>
        </p:nvCxnSpPr>
        <p:spPr>
          <a:xfrm>
            <a:off x="4257250" y="2560875"/>
            <a:ext cx="41814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ACB21F7-A1EF-51EA-6F36-556B1AC7F073}"/>
              </a:ext>
            </a:extLst>
          </p:cNvPr>
          <p:cNvSpPr>
            <a:spLocks noGrp="1"/>
          </p:cNvSpPr>
          <p:nvPr>
            <p:ph type="title"/>
          </p:nvPr>
        </p:nvSpPr>
        <p:spPr/>
        <p:txBody>
          <a:bodyPr/>
          <a:lstStyle/>
          <a:p>
            <a:pPr algn="ctr"/>
            <a:r>
              <a:rPr kumimoji="1" lang="en-US" altLang="zh-TW" dirty="0"/>
              <a:t>Why we choose </a:t>
            </a:r>
            <a:r>
              <a:rPr kumimoji="1" lang="en-US" altLang="zh-TW" dirty="0" err="1"/>
              <a:t>MVTec</a:t>
            </a:r>
            <a:r>
              <a:rPr kumimoji="1" lang="en-US" altLang="zh-TW" dirty="0"/>
              <a:t> Dataset?</a:t>
            </a:r>
            <a:endParaRPr kumimoji="1" lang="zh-TW" altLang="en-US" dirty="0"/>
          </a:p>
        </p:txBody>
      </p:sp>
      <p:pic>
        <p:nvPicPr>
          <p:cNvPr id="4" name="圖片 3">
            <a:extLst>
              <a:ext uri="{FF2B5EF4-FFF2-40B4-BE49-F238E27FC236}">
                <a16:creationId xmlns:a16="http://schemas.microsoft.com/office/drawing/2014/main" id="{A076E997-A2FC-B29F-6050-10E9A390A385}"/>
              </a:ext>
            </a:extLst>
          </p:cNvPr>
          <p:cNvPicPr>
            <a:picLocks noChangeAspect="1"/>
          </p:cNvPicPr>
          <p:nvPr/>
        </p:nvPicPr>
        <p:blipFill>
          <a:blip r:embed="rId2"/>
          <a:stretch>
            <a:fillRect/>
          </a:stretch>
        </p:blipFill>
        <p:spPr>
          <a:xfrm>
            <a:off x="1162050" y="1403100"/>
            <a:ext cx="6819900" cy="3200400"/>
          </a:xfrm>
          <a:prstGeom prst="rect">
            <a:avLst/>
          </a:prstGeom>
        </p:spPr>
      </p:pic>
      <p:sp>
        <p:nvSpPr>
          <p:cNvPr id="5" name="文字方塊 4">
            <a:extLst>
              <a:ext uri="{FF2B5EF4-FFF2-40B4-BE49-F238E27FC236}">
                <a16:creationId xmlns:a16="http://schemas.microsoft.com/office/drawing/2014/main" id="{101F9718-16EE-CC7D-B5C1-D919EC659B96}"/>
              </a:ext>
            </a:extLst>
          </p:cNvPr>
          <p:cNvSpPr txBox="1"/>
          <p:nvPr/>
        </p:nvSpPr>
        <p:spPr>
          <a:xfrm>
            <a:off x="1806388" y="4632290"/>
            <a:ext cx="5957048" cy="523220"/>
          </a:xfrm>
          <a:prstGeom prst="rect">
            <a:avLst/>
          </a:prstGeom>
          <a:noFill/>
        </p:spPr>
        <p:txBody>
          <a:bodyPr wrap="square" rtlCol="0">
            <a:spAutoFit/>
          </a:bodyPr>
          <a:lstStyle/>
          <a:p>
            <a:r>
              <a:rPr lang="en" altLang="zh-TW" dirty="0">
                <a:solidFill>
                  <a:schemeClr val="tx2"/>
                </a:solidFill>
                <a:effectLst/>
                <a:latin typeface="NimbusRomNo9L"/>
              </a:rPr>
              <a:t>Number of anomaly detection datasets and papers recently released and published in the literature. </a:t>
            </a:r>
            <a:endParaRPr lang="en" altLang="zh-TW" dirty="0">
              <a:solidFill>
                <a:schemeClr val="tx2"/>
              </a:solidFill>
            </a:endParaRPr>
          </a:p>
        </p:txBody>
      </p:sp>
    </p:spTree>
    <p:extLst>
      <p:ext uri="{BB962C8B-B14F-4D97-AF65-F5344CB8AC3E}">
        <p14:creationId xmlns:p14="http://schemas.microsoft.com/office/powerpoint/2010/main" val="27171666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49"/>
          <p:cNvSpPr txBox="1">
            <a:spLocks noGrp="1"/>
          </p:cNvSpPr>
          <p:nvPr>
            <p:ph type="title"/>
          </p:nvPr>
        </p:nvSpPr>
        <p:spPr>
          <a:xfrm>
            <a:off x="214902" y="127380"/>
            <a:ext cx="7704000" cy="572700"/>
          </a:xfrm>
          <a:prstGeom prst="rect">
            <a:avLst/>
          </a:prstGeom>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en" dirty="0">
                <a:solidFill>
                  <a:schemeClr val="accent3"/>
                </a:solidFill>
              </a:rPr>
              <a:t>DATA DESCRIPTION</a:t>
            </a:r>
            <a:endParaRPr dirty="0">
              <a:solidFill>
                <a:schemeClr val="accent3"/>
              </a:solidFill>
            </a:endParaRPr>
          </a:p>
          <a:p>
            <a:pPr marL="0" lvl="0" indent="0" algn="l" rtl="0">
              <a:spcBef>
                <a:spcPts val="1600"/>
              </a:spcBef>
              <a:spcAft>
                <a:spcPts val="0"/>
              </a:spcAft>
              <a:buClr>
                <a:srgbClr val="181818"/>
              </a:buClr>
              <a:buSzPts val="1100"/>
              <a:buFont typeface="Arial"/>
              <a:buNone/>
            </a:pPr>
            <a:endParaRPr b="1" dirty="0"/>
          </a:p>
        </p:txBody>
      </p:sp>
      <p:sp>
        <p:nvSpPr>
          <p:cNvPr id="737" name="Google Shape;737;p49"/>
          <p:cNvSpPr txBox="1"/>
          <p:nvPr/>
        </p:nvSpPr>
        <p:spPr>
          <a:xfrm>
            <a:off x="256798" y="1095797"/>
            <a:ext cx="6161418" cy="3773310"/>
          </a:xfrm>
          <a:prstGeom prst="rect">
            <a:avLst/>
          </a:prstGeom>
          <a:noFill/>
          <a:ln>
            <a:noFill/>
          </a:ln>
        </p:spPr>
        <p:txBody>
          <a:bodyPr spcFirstLastPara="1" wrap="square" lIns="91425" tIns="91425" rIns="91425" bIns="91425" anchor="t" anchorCtr="0">
            <a:spAutoFit/>
          </a:bodyPr>
          <a:lstStyle/>
          <a:p>
            <a:pPr marL="488950" lvl="0" indent="-342900" algn="just" rtl="0">
              <a:lnSpc>
                <a:spcPct val="115000"/>
              </a:lnSpc>
              <a:spcBef>
                <a:spcPts val="1200"/>
              </a:spcBef>
              <a:spcAft>
                <a:spcPts val="0"/>
              </a:spcAft>
              <a:buClr>
                <a:schemeClr val="accent3"/>
              </a:buClr>
              <a:buSzPts val="1300"/>
              <a:buFont typeface="+mj-lt"/>
              <a:buAutoNum type="arabicPeriod"/>
            </a:pPr>
            <a:r>
              <a:rPr lang="en" altLang="zh-TW" b="0" i="0" u="none" strike="noStrike" dirty="0">
                <a:solidFill>
                  <a:schemeClr val="tx2"/>
                </a:solidFill>
                <a:effectLst/>
                <a:latin typeface="Titillium Web" pitchFamily="2" charset="0"/>
              </a:rPr>
              <a:t>A German company </a:t>
            </a:r>
            <a:r>
              <a:rPr lang="en" altLang="zh-TW" b="0" i="0" u="sng" dirty="0">
                <a:solidFill>
                  <a:schemeClr val="tx2"/>
                </a:solidFill>
                <a:effectLst/>
                <a:latin typeface="Titillium Web" pitchFamily="2" charset="0"/>
                <a:hlinkClick r:id="rId3">
                  <a:extLst>
                    <a:ext uri="{A12FA001-AC4F-418D-AE19-62706E023703}">
                      <ahyp:hlinkClr xmlns:ahyp="http://schemas.microsoft.com/office/drawing/2018/hyperlinkcolor" val="tx"/>
                    </a:ext>
                  </a:extLst>
                </a:hlinkClick>
              </a:rPr>
              <a:t>MVTec Software GmbH</a:t>
            </a:r>
            <a:r>
              <a:rPr lang="en" altLang="zh-TW" b="0" i="0" u="none" strike="noStrike" dirty="0">
                <a:solidFill>
                  <a:schemeClr val="tx2"/>
                </a:solidFill>
                <a:effectLst/>
                <a:latin typeface="Titillium Web" pitchFamily="2" charset="0"/>
              </a:rPr>
              <a:t> recently released a novel</a:t>
            </a:r>
            <a:r>
              <a:rPr lang="en" altLang="zh-TW" b="0" i="0" u="sng" dirty="0">
                <a:solidFill>
                  <a:schemeClr val="tx2"/>
                </a:solidFill>
                <a:effectLst/>
                <a:latin typeface="Titillium Web" pitchFamily="2" charset="0"/>
                <a:hlinkClick r:id="rId4">
                  <a:extLst>
                    <a:ext uri="{A12FA001-AC4F-418D-AE19-62706E023703}">
                      <ahyp:hlinkClr xmlns:ahyp="http://schemas.microsoft.com/office/drawing/2018/hyperlinkcolor" val="tx"/>
                    </a:ext>
                  </a:extLst>
                </a:hlinkClick>
              </a:rPr>
              <a:t> MVTec Anomaly Detection dataset</a:t>
            </a:r>
            <a:r>
              <a:rPr lang="en" altLang="zh-TW" b="0" i="0" u="none" strike="noStrike" dirty="0">
                <a:solidFill>
                  <a:schemeClr val="tx2"/>
                </a:solidFill>
                <a:effectLst/>
                <a:latin typeface="Titillium Web" pitchFamily="2" charset="0"/>
              </a:rPr>
              <a:t>, it has realistic data from 15 categories.</a:t>
            </a:r>
            <a:endParaRPr lang="en-US" dirty="0">
              <a:solidFill>
                <a:schemeClr val="tx2"/>
              </a:solidFill>
              <a:latin typeface="Titillium Web" pitchFamily="2" charset="0"/>
              <a:ea typeface="Titillium Web"/>
              <a:cs typeface="Titillium Web"/>
              <a:sym typeface="Titillium Web"/>
            </a:endParaRPr>
          </a:p>
          <a:p>
            <a:pPr marL="488950" lvl="0" indent="-342900" algn="just" rtl="0">
              <a:lnSpc>
                <a:spcPct val="115000"/>
              </a:lnSpc>
              <a:spcBef>
                <a:spcPts val="1200"/>
              </a:spcBef>
              <a:spcAft>
                <a:spcPts val="0"/>
              </a:spcAft>
              <a:buClr>
                <a:schemeClr val="accent3"/>
              </a:buClr>
              <a:buSzPts val="1300"/>
              <a:buFont typeface="+mj-lt"/>
              <a:buAutoNum type="arabicPeriod"/>
            </a:pPr>
            <a:r>
              <a:rPr lang="en-US" altLang="zh-TW" dirty="0">
                <a:solidFill>
                  <a:schemeClr val="tx2"/>
                </a:solidFill>
                <a:effectLst/>
                <a:latin typeface="Titillium Web" pitchFamily="2" charset="0"/>
                <a:ea typeface="新細明體" panose="02020500000000000000" pitchFamily="18" charset="-120"/>
                <a:cs typeface="Times New Roman" panose="02020603050405020304" pitchFamily="18" charset="0"/>
              </a:rPr>
              <a:t>The </a:t>
            </a:r>
            <a:r>
              <a:rPr lang="en-US" altLang="zh-TW" dirty="0" err="1">
                <a:solidFill>
                  <a:schemeClr val="tx2"/>
                </a:solidFill>
                <a:effectLst/>
                <a:latin typeface="Titillium Web" pitchFamily="2" charset="0"/>
                <a:ea typeface="新細明體" panose="02020500000000000000" pitchFamily="18" charset="-120"/>
                <a:cs typeface="Times New Roman" panose="02020603050405020304" pitchFamily="18" charset="0"/>
              </a:rPr>
              <a:t>MVTec</a:t>
            </a:r>
            <a:r>
              <a:rPr lang="en-US" altLang="zh-TW" dirty="0">
                <a:solidFill>
                  <a:schemeClr val="tx2"/>
                </a:solidFill>
                <a:effectLst/>
                <a:latin typeface="Titillium Web" pitchFamily="2" charset="0"/>
                <a:ea typeface="新細明體" panose="02020500000000000000" pitchFamily="18" charset="-120"/>
                <a:cs typeface="Times New Roman" panose="02020603050405020304" pitchFamily="18" charset="0"/>
              </a:rPr>
              <a:t> Anomaly Detection dataset consists of 15 categories comprising 3,629 images for training and validation, as well as 1,725 images for testing.</a:t>
            </a:r>
            <a:r>
              <a:rPr lang="zh-TW" altLang="zh-TW" dirty="0">
                <a:solidFill>
                  <a:schemeClr val="tx2"/>
                </a:solidFill>
                <a:effectLst/>
                <a:latin typeface="Titillium Web" pitchFamily="2" charset="0"/>
              </a:rPr>
              <a:t> </a:t>
            </a:r>
            <a:endParaRPr lang="en-US" altLang="zh-TW" dirty="0">
              <a:solidFill>
                <a:schemeClr val="tx2"/>
              </a:solidFill>
              <a:effectLst/>
              <a:latin typeface="Titillium Web" pitchFamily="2" charset="0"/>
            </a:endParaRPr>
          </a:p>
          <a:p>
            <a:pPr marL="488950" lvl="0" indent="-342900" algn="just" rtl="0">
              <a:lnSpc>
                <a:spcPct val="115000"/>
              </a:lnSpc>
              <a:spcBef>
                <a:spcPts val="1200"/>
              </a:spcBef>
              <a:spcAft>
                <a:spcPts val="0"/>
              </a:spcAft>
              <a:buClr>
                <a:schemeClr val="accent3"/>
              </a:buClr>
              <a:buSzPts val="1300"/>
              <a:buFont typeface="+mj-lt"/>
              <a:buAutoNum type="arabicPeriod"/>
            </a:pPr>
            <a:r>
              <a:rPr lang="en-US" altLang="zh-TW" dirty="0">
                <a:solidFill>
                  <a:schemeClr val="tx2"/>
                </a:solidFill>
                <a:effectLst/>
                <a:latin typeface="Titillium Web" pitchFamily="2" charset="0"/>
                <a:ea typeface="新細明體" panose="02020500000000000000" pitchFamily="18" charset="-120"/>
                <a:cs typeface="Times New Roman" panose="02020603050405020304" pitchFamily="18" charset="0"/>
              </a:rPr>
              <a:t>The training set exclusively contains images without any defects, while the test set contains both defect-free images and images containing various types of defects.</a:t>
            </a:r>
            <a:r>
              <a:rPr lang="zh-TW" altLang="zh-TW" dirty="0">
                <a:solidFill>
                  <a:schemeClr val="tx2"/>
                </a:solidFill>
                <a:effectLst/>
                <a:latin typeface="Titillium Web" pitchFamily="2" charset="0"/>
              </a:rPr>
              <a:t> </a:t>
            </a:r>
            <a:endParaRPr lang="en-US" altLang="zh-TW" dirty="0">
              <a:solidFill>
                <a:schemeClr val="tx2"/>
              </a:solidFill>
              <a:effectLst/>
              <a:latin typeface="Titillium Web" pitchFamily="2" charset="0"/>
            </a:endParaRPr>
          </a:p>
          <a:p>
            <a:pPr marL="488950" indent="-342900" algn="just">
              <a:lnSpc>
                <a:spcPct val="115000"/>
              </a:lnSpc>
              <a:spcBef>
                <a:spcPts val="1200"/>
              </a:spcBef>
              <a:buClr>
                <a:schemeClr val="accent3"/>
              </a:buClr>
              <a:buSzPts val="1300"/>
              <a:buFont typeface="+mj-lt"/>
              <a:buAutoNum type="arabicPeriod"/>
            </a:pPr>
            <a:r>
              <a:rPr lang="en" altLang="zh-TW" dirty="0">
                <a:solidFill>
                  <a:schemeClr val="tx2"/>
                </a:solidFill>
                <a:effectLst/>
                <a:latin typeface="Titillium Web" pitchFamily="2" charset="0"/>
              </a:rPr>
              <a:t>All images were acquired using a 2048 × 2048 pixel high-resolution industrial RGB sensor in combination with two bilateral telecentric lenses</a:t>
            </a:r>
            <a:r>
              <a:rPr lang="zh-TW" altLang="en-US" dirty="0">
                <a:solidFill>
                  <a:schemeClr val="tx2"/>
                </a:solidFill>
                <a:effectLst/>
                <a:latin typeface="Titillium Web" pitchFamily="2" charset="0"/>
              </a:rPr>
              <a:t> </a:t>
            </a:r>
            <a:r>
              <a:rPr lang="en" altLang="zh-TW" dirty="0">
                <a:solidFill>
                  <a:schemeClr val="tx2"/>
                </a:solidFill>
                <a:effectLst/>
                <a:latin typeface="Titillium Web" pitchFamily="2" charset="0"/>
              </a:rPr>
              <a:t>with magnification factors, respectively. </a:t>
            </a:r>
            <a:endParaRPr lang="en" dirty="0">
              <a:solidFill>
                <a:schemeClr val="tx2"/>
              </a:solidFill>
              <a:latin typeface="Titillium Web" pitchFamily="2" charset="0"/>
              <a:ea typeface="Titillium Web"/>
              <a:cs typeface="Titillium Web"/>
              <a:sym typeface="Titillium Web"/>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5" name="Google Shape;745;p50"/>
          <p:cNvSpPr txBox="1"/>
          <p:nvPr/>
        </p:nvSpPr>
        <p:spPr>
          <a:xfrm>
            <a:off x="1807432" y="4617071"/>
            <a:ext cx="5529134" cy="538579"/>
          </a:xfrm>
          <a:prstGeom prst="rect">
            <a:avLst/>
          </a:prstGeom>
          <a:noFill/>
          <a:ln>
            <a:noFill/>
          </a:ln>
        </p:spPr>
        <p:txBody>
          <a:bodyPr spcFirstLastPara="1" wrap="square" lIns="91425" tIns="91425" rIns="91425" bIns="91425" anchor="t" anchorCtr="0">
            <a:spAutoFit/>
          </a:bodyPr>
          <a:lstStyle/>
          <a:p>
            <a:pPr>
              <a:lnSpc>
                <a:spcPct val="115000"/>
              </a:lnSpc>
            </a:pPr>
            <a:r>
              <a:rPr lang="en" sz="1000" b="1" dirty="0">
                <a:solidFill>
                  <a:schemeClr val="tx2"/>
                </a:solidFill>
                <a:latin typeface="Titillium Web"/>
                <a:ea typeface="Titillium Web"/>
                <a:cs typeface="Titillium Web"/>
                <a:sym typeface="Titillium Web"/>
              </a:rPr>
              <a:t>Figure 1: </a:t>
            </a:r>
            <a:r>
              <a:rPr lang="en" altLang="zh-TW" sz="1000" b="1" dirty="0">
                <a:solidFill>
                  <a:schemeClr val="tx2"/>
                </a:solidFill>
                <a:effectLst/>
                <a:latin typeface="NimbusRomNo9L"/>
              </a:rPr>
              <a:t>Example images for all five textures and ten object categories of the </a:t>
            </a:r>
            <a:r>
              <a:rPr lang="en" altLang="zh-TW" sz="1000" b="1" dirty="0" err="1">
                <a:solidFill>
                  <a:schemeClr val="tx2"/>
                </a:solidFill>
                <a:effectLst/>
                <a:latin typeface="NimbusRomNo9L"/>
              </a:rPr>
              <a:t>MVTec</a:t>
            </a:r>
            <a:r>
              <a:rPr lang="en" altLang="zh-TW" sz="1000" b="1" dirty="0">
                <a:solidFill>
                  <a:schemeClr val="tx2"/>
                </a:solidFill>
                <a:effectLst/>
                <a:latin typeface="NimbusRomNo9L"/>
              </a:rPr>
              <a:t> AD dataset. </a:t>
            </a:r>
            <a:endParaRPr lang="en" altLang="zh-TW" sz="1000" b="1" dirty="0">
              <a:solidFill>
                <a:schemeClr val="tx2"/>
              </a:solidFill>
            </a:endParaRPr>
          </a:p>
          <a:p>
            <a:pPr marL="0" lvl="0" indent="0" algn="l" rtl="0">
              <a:lnSpc>
                <a:spcPct val="115000"/>
              </a:lnSpc>
              <a:spcBef>
                <a:spcPts val="0"/>
              </a:spcBef>
              <a:spcAft>
                <a:spcPts val="0"/>
              </a:spcAft>
              <a:buNone/>
            </a:pPr>
            <a:endParaRPr sz="1000" b="1" dirty="0">
              <a:solidFill>
                <a:srgbClr val="FFFFFF"/>
              </a:solidFill>
              <a:latin typeface="Titillium Web"/>
              <a:ea typeface="Titillium Web"/>
              <a:cs typeface="Titillium Web"/>
              <a:sym typeface="Titillium Web"/>
            </a:endParaRPr>
          </a:p>
        </p:txBody>
      </p:sp>
      <p:sp>
        <p:nvSpPr>
          <p:cNvPr id="746" name="Google Shape;746;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3"/>
                </a:solidFill>
              </a:rPr>
              <a:t>DATA VISUALIZATION</a:t>
            </a:r>
            <a:endParaRPr>
              <a:solidFill>
                <a:schemeClr val="accent3"/>
              </a:solidFill>
            </a:endParaRPr>
          </a:p>
          <a:p>
            <a:pPr marL="0" lvl="0" indent="0" algn="ctr" rtl="0">
              <a:spcBef>
                <a:spcPts val="0"/>
              </a:spcBef>
              <a:spcAft>
                <a:spcPts val="0"/>
              </a:spcAft>
              <a:buNone/>
            </a:pPr>
            <a:endParaRPr>
              <a:solidFill>
                <a:schemeClr val="accent3"/>
              </a:solidFill>
            </a:endParaRPr>
          </a:p>
        </p:txBody>
      </p:sp>
      <p:pic>
        <p:nvPicPr>
          <p:cNvPr id="2" name="圖片 1">
            <a:extLst>
              <a:ext uri="{FF2B5EF4-FFF2-40B4-BE49-F238E27FC236}">
                <a16:creationId xmlns:a16="http://schemas.microsoft.com/office/drawing/2014/main" id="{CFA31F14-74EC-8DAE-068A-3EB92A533E1F}"/>
              </a:ext>
            </a:extLst>
          </p:cNvPr>
          <p:cNvPicPr>
            <a:picLocks noChangeAspect="1"/>
          </p:cNvPicPr>
          <p:nvPr/>
        </p:nvPicPr>
        <p:blipFill>
          <a:blip r:embed="rId3"/>
          <a:stretch>
            <a:fillRect/>
          </a:stretch>
        </p:blipFill>
        <p:spPr>
          <a:xfrm>
            <a:off x="1960095" y="1420114"/>
            <a:ext cx="5223809" cy="310071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62A25117-A9D7-A15D-A444-4DAE0A7E6BAD}"/>
              </a:ext>
            </a:extLst>
          </p:cNvPr>
          <p:cNvPicPr>
            <a:picLocks noChangeAspect="1"/>
          </p:cNvPicPr>
          <p:nvPr/>
        </p:nvPicPr>
        <p:blipFill>
          <a:blip r:embed="rId2"/>
          <a:stretch>
            <a:fillRect/>
          </a:stretch>
        </p:blipFill>
        <p:spPr>
          <a:xfrm>
            <a:off x="2474258" y="118920"/>
            <a:ext cx="4195483" cy="995667"/>
          </a:xfrm>
          <a:prstGeom prst="rect">
            <a:avLst/>
          </a:prstGeom>
        </p:spPr>
      </p:pic>
      <p:sp>
        <p:nvSpPr>
          <p:cNvPr id="5" name="文字方塊 4">
            <a:extLst>
              <a:ext uri="{FF2B5EF4-FFF2-40B4-BE49-F238E27FC236}">
                <a16:creationId xmlns:a16="http://schemas.microsoft.com/office/drawing/2014/main" id="{B4CD71FC-99DD-819A-A2E0-345B4E7F2F9B}"/>
              </a:ext>
            </a:extLst>
          </p:cNvPr>
          <p:cNvSpPr txBox="1"/>
          <p:nvPr/>
        </p:nvSpPr>
        <p:spPr>
          <a:xfrm>
            <a:off x="1465728" y="1586753"/>
            <a:ext cx="6212541" cy="3046988"/>
          </a:xfrm>
          <a:prstGeom prst="rect">
            <a:avLst/>
          </a:prstGeom>
          <a:noFill/>
        </p:spPr>
        <p:txBody>
          <a:bodyPr wrap="square" rtlCol="0">
            <a:spAutoFit/>
          </a:bodyPr>
          <a:lstStyle/>
          <a:p>
            <a:pPr marL="342900" indent="-342900">
              <a:buClr>
                <a:schemeClr val="accent3"/>
              </a:buClr>
              <a:buFont typeface="+mj-lt"/>
              <a:buAutoNum type="arabicPeriod"/>
            </a:pPr>
            <a:r>
              <a:rPr lang="en" altLang="zh-TW" sz="1600" b="0" i="0" u="none" strike="noStrike" dirty="0">
                <a:solidFill>
                  <a:schemeClr val="tx2"/>
                </a:solidFill>
                <a:effectLst/>
                <a:latin typeface="Titillium Web" pitchFamily="2" charset="0"/>
              </a:rPr>
              <a:t>Anomalib is a deep learning library that aims to collect state-of-the-art anomaly detection algorithms for benchmarking on both public and private datasets. </a:t>
            </a:r>
          </a:p>
          <a:p>
            <a:pPr marL="342900" indent="-342900">
              <a:buClr>
                <a:schemeClr val="accent3"/>
              </a:buClr>
              <a:buFont typeface="+mj-lt"/>
              <a:buAutoNum type="arabicPeriod"/>
            </a:pPr>
            <a:r>
              <a:rPr lang="en" altLang="zh-TW" sz="1600" b="0" i="0" u="none" strike="noStrike" dirty="0">
                <a:solidFill>
                  <a:schemeClr val="tx2"/>
                </a:solidFill>
                <a:effectLst/>
                <a:latin typeface="Titillium Web" pitchFamily="2" charset="0"/>
              </a:rPr>
              <a:t>Anomalib provides several ready-to-use implementations of anomaly detection algorithms described in the recent literature, as well as a set of tools that facilitate the development and implementation of custom models. </a:t>
            </a:r>
          </a:p>
          <a:p>
            <a:pPr marL="342900" indent="-342900">
              <a:buClr>
                <a:schemeClr val="accent3"/>
              </a:buClr>
              <a:buFont typeface="+mj-lt"/>
              <a:buAutoNum type="arabicPeriod"/>
            </a:pPr>
            <a:r>
              <a:rPr lang="en" altLang="zh-TW" sz="1600" b="0" i="0" u="none" strike="noStrike" dirty="0">
                <a:solidFill>
                  <a:schemeClr val="tx2"/>
                </a:solidFill>
                <a:effectLst/>
                <a:latin typeface="Titillium Web" pitchFamily="2" charset="0"/>
              </a:rPr>
              <a:t>The library has a strong focus on image-based anomaly detection, where the goal of the algorithm is to identify anomalous images, or anomalous pixel regions within images in a dataset. </a:t>
            </a:r>
          </a:p>
          <a:p>
            <a:pPr marL="342900" indent="-342900">
              <a:buClr>
                <a:schemeClr val="accent3"/>
              </a:buClr>
              <a:buFont typeface="+mj-lt"/>
              <a:buAutoNum type="arabicPeriod"/>
            </a:pPr>
            <a:r>
              <a:rPr lang="en" altLang="zh-TW" sz="1600" b="0" i="0" u="none" strike="noStrike" dirty="0">
                <a:solidFill>
                  <a:schemeClr val="tx2"/>
                </a:solidFill>
                <a:effectLst/>
                <a:latin typeface="Titillium Web" pitchFamily="2" charset="0"/>
              </a:rPr>
              <a:t>Anomalib is constantly updated with new algorithms and training/inference extensions, so keep checking!</a:t>
            </a:r>
            <a:endParaRPr kumimoji="1" lang="zh-TW" altLang="en-US" sz="1600" dirty="0">
              <a:solidFill>
                <a:schemeClr val="tx2"/>
              </a:solidFill>
              <a:latin typeface="Titillium Web" pitchFamily="2" charset="0"/>
            </a:endParaRPr>
          </a:p>
        </p:txBody>
      </p:sp>
    </p:spTree>
    <p:extLst>
      <p:ext uri="{BB962C8B-B14F-4D97-AF65-F5344CB8AC3E}">
        <p14:creationId xmlns:p14="http://schemas.microsoft.com/office/powerpoint/2010/main" val="1648701325"/>
      </p:ext>
    </p:extLst>
  </p:cSld>
  <p:clrMapOvr>
    <a:masterClrMapping/>
  </p:clrMapOvr>
</p:sld>
</file>

<file path=ppt/theme/theme1.xml><?xml version="1.0" encoding="utf-8"?>
<a:theme xmlns:a="http://schemas.openxmlformats.org/drawingml/2006/main" name="Bitcoin Company Pitch Deck by Slidesgo">
  <a:themeElements>
    <a:clrScheme name="Simple Light">
      <a:dk1>
        <a:srgbClr val="5B57DE"/>
      </a:dk1>
      <a:lt1>
        <a:srgbClr val="8E8BD8"/>
      </a:lt1>
      <a:dk2>
        <a:srgbClr val="DFDEFF"/>
      </a:dk2>
      <a:lt2>
        <a:srgbClr val="EEEEEE"/>
      </a:lt2>
      <a:accent1>
        <a:srgbClr val="3F308A"/>
      </a:accent1>
      <a:accent2>
        <a:srgbClr val="876FFF"/>
      </a:accent2>
      <a:accent3>
        <a:srgbClr val="FFFFFF"/>
      </a:accent3>
      <a:accent4>
        <a:srgbClr val="876FFF"/>
      </a:accent4>
      <a:accent5>
        <a:srgbClr val="DFDEFF"/>
      </a:accent5>
      <a:accent6>
        <a:srgbClr val="5B57DE"/>
      </a:accent6>
      <a:hlink>
        <a:srgbClr val="8E8B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1092</TotalTime>
  <Words>1056</Words>
  <Application>Microsoft Macintosh PowerPoint</Application>
  <PresentationFormat>On-screen Show (16:9)</PresentationFormat>
  <Paragraphs>86</Paragraphs>
  <Slides>22</Slides>
  <Notes>16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22</vt:i4>
      </vt:variant>
    </vt:vector>
  </HeadingPairs>
  <TitlesOfParts>
    <vt:vector size="34" baseType="lpstr">
      <vt:lpstr>Calibri</vt:lpstr>
      <vt:lpstr>Oswald</vt:lpstr>
      <vt:lpstr>-apple-system</vt:lpstr>
      <vt:lpstr>Livvic</vt:lpstr>
      <vt:lpstr>NimbusRomNo9L</vt:lpstr>
      <vt:lpstr>Squada One</vt:lpstr>
      <vt:lpstr>Titillium Web</vt:lpstr>
      <vt:lpstr>Arial</vt:lpstr>
      <vt:lpstr>sohne</vt:lpstr>
      <vt:lpstr>Roboto Condensed Light</vt:lpstr>
      <vt:lpstr>Viga</vt:lpstr>
      <vt:lpstr>Bitcoin Company Pitch Deck by Slidesgo</vt:lpstr>
      <vt:lpstr>IDS 576-Final Project</vt:lpstr>
      <vt:lpstr>Table of Contents</vt:lpstr>
      <vt:lpstr>PROBLEM SETTING</vt:lpstr>
      <vt:lpstr>PROBLEM SETTING </vt:lpstr>
      <vt:lpstr>DATA DESCRIPTION</vt:lpstr>
      <vt:lpstr>Why we choose MVTec Dataset?</vt:lpstr>
      <vt:lpstr>DATA DESCRIPTION </vt:lpstr>
      <vt:lpstr>DATA VISUALIZATION </vt:lpstr>
      <vt:lpstr>PowerPoint Presentation</vt:lpstr>
      <vt:lpstr>PowerPoint Presentation</vt:lpstr>
      <vt:lpstr>Why Anomalib?  </vt:lpstr>
      <vt:lpstr>Techniques</vt:lpstr>
      <vt:lpstr>STFPM</vt:lpstr>
      <vt:lpstr>STFPM</vt:lpstr>
      <vt:lpstr>Reverse Distillation  </vt:lpstr>
      <vt:lpstr>Reverse Distillation </vt:lpstr>
      <vt:lpstr>Reverse Distillation </vt:lpstr>
      <vt:lpstr>Reverse Distillation</vt:lpstr>
      <vt:lpstr>Reverse Distillation</vt:lpstr>
      <vt:lpstr>Result</vt:lpstr>
      <vt:lpstr> Unsupervised Models and Evaluation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IDS 575-Final Project</dc:title>
  <cp:lastModifiedBy>Patel, Shyam Dinesh</cp:lastModifiedBy>
  <cp:revision>13</cp:revision>
  <dcterms:modified xsi:type="dcterms:W3CDTF">2023-04-27T05:17:16Z</dcterms:modified>
</cp:coreProperties>
</file>